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482" r:id="rId5"/>
    <p:sldId id="483" r:id="rId6"/>
    <p:sldId id="484" r:id="rId7"/>
    <p:sldId id="486" r:id="rId8"/>
    <p:sldId id="485" r:id="rId9"/>
    <p:sldId id="488" r:id="rId10"/>
  </p:sldIdLst>
  <p:sldSz cx="12192000" cy="6858000"/>
  <p:notesSz cx="6858000" cy="91440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esar Angues Solans" initials="CAS" lastIdx="1" clrIdx="0">
    <p:extLst>
      <p:ext uri="{19B8F6BF-5375-455C-9EA6-DF929625EA0E}">
        <p15:presenceInfo xmlns:p15="http://schemas.microsoft.com/office/powerpoint/2012/main" userId="S::canguece@jci.com::f647c01e-9986-4cad-9bc1-9f16dfca92a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959"/>
    <a:srgbClr val="C41631"/>
    <a:srgbClr val="EEE6DB"/>
    <a:srgbClr val="C9B08D"/>
    <a:srgbClr val="B8BFC0"/>
    <a:srgbClr val="ADADAD"/>
    <a:srgbClr val="FF9900"/>
    <a:srgbClr val="CC9900"/>
    <a:srgbClr val="F396A4"/>
    <a:srgbClr val="DCEB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871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0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3" d="100"/>
          <a:sy n="83" d="100"/>
        </p:scale>
        <p:origin x="385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font" Target="fonts/font4.fntdata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2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A7B23910-7F73-4DF2-9721-CEDED05C324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43D50E1-0327-4ECF-9D94-F4091FBE092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F4B2AF-C8DE-4373-949D-9763DB4A4C9A}" type="datetimeFigureOut">
              <a:rPr lang="es-ES" smtClean="0"/>
              <a:t>18/02/2022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4AECFC7-520A-403C-8C1E-76F0C2D593D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AB4BC69-06B1-41E6-B4CA-5B49F4C05CD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8A37F0-F135-45D1-B0C3-AEC51CD6CF87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03323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4210CC-0B24-4310-B0D8-2197834F2FAD}" type="datetimeFigureOut">
              <a:rPr lang="es-ES" smtClean="0"/>
              <a:t>18/02/2022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BD00F8-A9DC-45AE-9232-4E865BD1FB0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6679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52C8589B-074D-40E5-B97A-F24342108041}"/>
              </a:ext>
            </a:extLst>
          </p:cNvPr>
          <p:cNvSpPr txBox="1">
            <a:spLocks/>
          </p:cNvSpPr>
          <p:nvPr userDrawn="1"/>
        </p:nvSpPr>
        <p:spPr>
          <a:xfrm>
            <a:off x="653320" y="2300744"/>
            <a:ext cx="531845" cy="9273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b="1" i="0" kern="1200">
                <a:solidFill>
                  <a:schemeClr val="accent2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defRPr>
            </a:lvl1pPr>
          </a:lstStyle>
          <a:p>
            <a:r>
              <a:rPr lang="es-ES" dirty="0">
                <a:solidFill>
                  <a:schemeClr val="accent1"/>
                </a:solidFill>
                <a:latin typeface="+mj-lt"/>
              </a:rPr>
              <a:t>–</a:t>
            </a:r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589E88E4-82C7-408A-88A1-FAA20AD728A9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714374" y="5839568"/>
            <a:ext cx="1328739" cy="184557"/>
          </a:xfrm>
          <a:custGeom>
            <a:avLst/>
            <a:gdLst>
              <a:gd name="T0" fmla="*/ 3636 w 7680"/>
              <a:gd name="T1" fmla="*/ 518 h 1060"/>
              <a:gd name="T2" fmla="*/ 4078 w 7680"/>
              <a:gd name="T3" fmla="*/ 418 h 1060"/>
              <a:gd name="T4" fmla="*/ 3702 w 7680"/>
              <a:gd name="T5" fmla="*/ 265 h 1060"/>
              <a:gd name="T6" fmla="*/ 3868 w 7680"/>
              <a:gd name="T7" fmla="*/ 69 h 1060"/>
              <a:gd name="T8" fmla="*/ 3665 w 7680"/>
              <a:gd name="T9" fmla="*/ 307 h 1060"/>
              <a:gd name="T10" fmla="*/ 3598 w 7680"/>
              <a:gd name="T11" fmla="*/ 750 h 1060"/>
              <a:gd name="T12" fmla="*/ 4027 w 7680"/>
              <a:gd name="T13" fmla="*/ 770 h 1060"/>
              <a:gd name="T14" fmla="*/ 7610 w 7680"/>
              <a:gd name="T15" fmla="*/ 693 h 1060"/>
              <a:gd name="T16" fmla="*/ 7285 w 7680"/>
              <a:gd name="T17" fmla="*/ 529 h 1060"/>
              <a:gd name="T18" fmla="*/ 7630 w 7680"/>
              <a:gd name="T19" fmla="*/ 672 h 1060"/>
              <a:gd name="T20" fmla="*/ 7238 w 7680"/>
              <a:gd name="T21" fmla="*/ 468 h 1060"/>
              <a:gd name="T22" fmla="*/ 7519 w 7680"/>
              <a:gd name="T23" fmla="*/ 794 h 1060"/>
              <a:gd name="T24" fmla="*/ 7442 w 7680"/>
              <a:gd name="T25" fmla="*/ 1017 h 1060"/>
              <a:gd name="T26" fmla="*/ 7637 w 7680"/>
              <a:gd name="T27" fmla="*/ 990 h 1060"/>
              <a:gd name="T28" fmla="*/ 6712 w 7680"/>
              <a:gd name="T29" fmla="*/ 804 h 1060"/>
              <a:gd name="T30" fmla="*/ 7049 w 7680"/>
              <a:gd name="T31" fmla="*/ 377 h 1060"/>
              <a:gd name="T32" fmla="*/ 6525 w 7680"/>
              <a:gd name="T33" fmla="*/ 49 h 1060"/>
              <a:gd name="T34" fmla="*/ 6570 w 7680"/>
              <a:gd name="T35" fmla="*/ 94 h 1060"/>
              <a:gd name="T36" fmla="*/ 6239 w 7680"/>
              <a:gd name="T37" fmla="*/ 707 h 1060"/>
              <a:gd name="T38" fmla="*/ 6254 w 7680"/>
              <a:gd name="T39" fmla="*/ 806 h 1060"/>
              <a:gd name="T40" fmla="*/ 5811 w 7680"/>
              <a:gd name="T41" fmla="*/ 774 h 1060"/>
              <a:gd name="T42" fmla="*/ 5725 w 7680"/>
              <a:gd name="T43" fmla="*/ 575 h 1060"/>
              <a:gd name="T44" fmla="*/ 5704 w 7680"/>
              <a:gd name="T45" fmla="*/ 339 h 1060"/>
              <a:gd name="T46" fmla="*/ 5928 w 7680"/>
              <a:gd name="T47" fmla="*/ 473 h 1060"/>
              <a:gd name="T48" fmla="*/ 5636 w 7680"/>
              <a:gd name="T49" fmla="*/ 736 h 1060"/>
              <a:gd name="T50" fmla="*/ 6020 w 7680"/>
              <a:gd name="T51" fmla="*/ 804 h 1060"/>
              <a:gd name="T52" fmla="*/ 5212 w 7680"/>
              <a:gd name="T53" fmla="*/ 366 h 1060"/>
              <a:gd name="T54" fmla="*/ 5162 w 7680"/>
              <a:gd name="T55" fmla="*/ 505 h 1060"/>
              <a:gd name="T56" fmla="*/ 5120 w 7680"/>
              <a:gd name="T57" fmla="*/ 614 h 1060"/>
              <a:gd name="T58" fmla="*/ 5513 w 7680"/>
              <a:gd name="T59" fmla="*/ 775 h 1060"/>
              <a:gd name="T60" fmla="*/ 5163 w 7680"/>
              <a:gd name="T61" fmla="*/ 567 h 1060"/>
              <a:gd name="T62" fmla="*/ 4481 w 7680"/>
              <a:gd name="T63" fmla="*/ 67 h 1060"/>
              <a:gd name="T64" fmla="*/ 2889 w 7680"/>
              <a:gd name="T65" fmla="*/ 744 h 1060"/>
              <a:gd name="T66" fmla="*/ 2938 w 7680"/>
              <a:gd name="T67" fmla="*/ 301 h 1060"/>
              <a:gd name="T68" fmla="*/ 2906 w 7680"/>
              <a:gd name="T69" fmla="*/ 265 h 1060"/>
              <a:gd name="T70" fmla="*/ 2847 w 7680"/>
              <a:gd name="T71" fmla="*/ 776 h 1060"/>
              <a:gd name="T72" fmla="*/ 3101 w 7680"/>
              <a:gd name="T73" fmla="*/ 960 h 1060"/>
              <a:gd name="T74" fmla="*/ 2939 w 7680"/>
              <a:gd name="T75" fmla="*/ 1060 h 1060"/>
              <a:gd name="T76" fmla="*/ 2397 w 7680"/>
              <a:gd name="T77" fmla="*/ 261 h 1060"/>
              <a:gd name="T78" fmla="*/ 2440 w 7680"/>
              <a:gd name="T79" fmla="*/ 298 h 1060"/>
              <a:gd name="T80" fmla="*/ 2590 w 7680"/>
              <a:gd name="T81" fmla="*/ 334 h 1060"/>
              <a:gd name="T82" fmla="*/ 1984 w 7680"/>
              <a:gd name="T83" fmla="*/ 103 h 1060"/>
              <a:gd name="T84" fmla="*/ 1855 w 7680"/>
              <a:gd name="T85" fmla="*/ 774 h 1060"/>
              <a:gd name="T86" fmla="*/ 1847 w 7680"/>
              <a:gd name="T87" fmla="*/ 818 h 1060"/>
              <a:gd name="T88" fmla="*/ 1221 w 7680"/>
              <a:gd name="T89" fmla="*/ 537 h 1060"/>
              <a:gd name="T90" fmla="*/ 1568 w 7680"/>
              <a:gd name="T91" fmla="*/ 399 h 1060"/>
              <a:gd name="T92" fmla="*/ 1362 w 7680"/>
              <a:gd name="T93" fmla="*/ 258 h 1060"/>
              <a:gd name="T94" fmla="*/ 1180 w 7680"/>
              <a:gd name="T95" fmla="*/ 629 h 1060"/>
              <a:gd name="T96" fmla="*/ 1615 w 7680"/>
              <a:gd name="T97" fmla="*/ 693 h 1060"/>
              <a:gd name="T98" fmla="*/ 1562 w 7680"/>
              <a:gd name="T99" fmla="*/ 311 h 1060"/>
              <a:gd name="T100" fmla="*/ 645 w 7680"/>
              <a:gd name="T101" fmla="*/ 511 h 1060"/>
              <a:gd name="T102" fmla="*/ 1001 w 7680"/>
              <a:gd name="T103" fmla="*/ 418 h 1060"/>
              <a:gd name="T104" fmla="*/ 763 w 7680"/>
              <a:gd name="T105" fmla="*/ 265 h 1060"/>
              <a:gd name="T106" fmla="*/ 607 w 7680"/>
              <a:gd name="T107" fmla="*/ 643 h 1060"/>
              <a:gd name="T108" fmla="*/ 1045 w 7680"/>
              <a:gd name="T109" fmla="*/ 681 h 1060"/>
              <a:gd name="T110" fmla="*/ 967 w 7680"/>
              <a:gd name="T111" fmla="*/ 296 h 1060"/>
              <a:gd name="T112" fmla="*/ 99 w 7680"/>
              <a:gd name="T113" fmla="*/ 644 h 1060"/>
              <a:gd name="T114" fmla="*/ 172 w 7680"/>
              <a:gd name="T115" fmla="*/ 144 h 1060"/>
              <a:gd name="T116" fmla="*/ 472 w 7680"/>
              <a:gd name="T117" fmla="*/ 109 h 1060"/>
              <a:gd name="T118" fmla="*/ 109 w 7680"/>
              <a:gd name="T119" fmla="*/ 133 h 1060"/>
              <a:gd name="T120" fmla="*/ 23 w 7680"/>
              <a:gd name="T121" fmla="*/ 593 h 1060"/>
              <a:gd name="T122" fmla="*/ 343 w 7680"/>
              <a:gd name="T123" fmla="*/ 816 h 1060"/>
              <a:gd name="T124" fmla="*/ 338 w 7680"/>
              <a:gd name="T125" fmla="*/ 769 h 10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7680" h="1060">
                <a:moveTo>
                  <a:pt x="3767" y="775"/>
                </a:moveTo>
                <a:lnTo>
                  <a:pt x="3767" y="775"/>
                </a:lnTo>
                <a:lnTo>
                  <a:pt x="3750" y="775"/>
                </a:lnTo>
                <a:lnTo>
                  <a:pt x="3733" y="773"/>
                </a:lnTo>
                <a:lnTo>
                  <a:pt x="3718" y="768"/>
                </a:lnTo>
                <a:lnTo>
                  <a:pt x="3703" y="764"/>
                </a:lnTo>
                <a:lnTo>
                  <a:pt x="3688" y="757"/>
                </a:lnTo>
                <a:lnTo>
                  <a:pt x="3674" y="750"/>
                </a:lnTo>
                <a:lnTo>
                  <a:pt x="3662" y="741"/>
                </a:lnTo>
                <a:lnTo>
                  <a:pt x="3650" y="732"/>
                </a:lnTo>
                <a:lnTo>
                  <a:pt x="3639" y="720"/>
                </a:lnTo>
                <a:lnTo>
                  <a:pt x="3629" y="708"/>
                </a:lnTo>
                <a:lnTo>
                  <a:pt x="3621" y="695"/>
                </a:lnTo>
                <a:lnTo>
                  <a:pt x="3613" y="681"/>
                </a:lnTo>
                <a:lnTo>
                  <a:pt x="3608" y="666"/>
                </a:lnTo>
                <a:lnTo>
                  <a:pt x="3603" y="649"/>
                </a:lnTo>
                <a:lnTo>
                  <a:pt x="3601" y="632"/>
                </a:lnTo>
                <a:lnTo>
                  <a:pt x="3600" y="614"/>
                </a:lnTo>
                <a:lnTo>
                  <a:pt x="3600" y="614"/>
                </a:lnTo>
                <a:lnTo>
                  <a:pt x="3600" y="601"/>
                </a:lnTo>
                <a:lnTo>
                  <a:pt x="3602" y="588"/>
                </a:lnTo>
                <a:lnTo>
                  <a:pt x="3606" y="575"/>
                </a:lnTo>
                <a:lnTo>
                  <a:pt x="3610" y="563"/>
                </a:lnTo>
                <a:lnTo>
                  <a:pt x="3615" y="551"/>
                </a:lnTo>
                <a:lnTo>
                  <a:pt x="3621" y="539"/>
                </a:lnTo>
                <a:lnTo>
                  <a:pt x="3628" y="528"/>
                </a:lnTo>
                <a:lnTo>
                  <a:pt x="3636" y="518"/>
                </a:lnTo>
                <a:lnTo>
                  <a:pt x="3644" y="507"/>
                </a:lnTo>
                <a:lnTo>
                  <a:pt x="3653" y="496"/>
                </a:lnTo>
                <a:lnTo>
                  <a:pt x="3674" y="475"/>
                </a:lnTo>
                <a:lnTo>
                  <a:pt x="3696" y="456"/>
                </a:lnTo>
                <a:lnTo>
                  <a:pt x="3721" y="437"/>
                </a:lnTo>
                <a:lnTo>
                  <a:pt x="3721" y="437"/>
                </a:lnTo>
                <a:lnTo>
                  <a:pt x="3742" y="472"/>
                </a:lnTo>
                <a:lnTo>
                  <a:pt x="3764" y="507"/>
                </a:lnTo>
                <a:lnTo>
                  <a:pt x="3789" y="541"/>
                </a:lnTo>
                <a:lnTo>
                  <a:pt x="3816" y="575"/>
                </a:lnTo>
                <a:lnTo>
                  <a:pt x="3843" y="607"/>
                </a:lnTo>
                <a:lnTo>
                  <a:pt x="3871" y="639"/>
                </a:lnTo>
                <a:lnTo>
                  <a:pt x="3900" y="668"/>
                </a:lnTo>
                <a:lnTo>
                  <a:pt x="3930" y="696"/>
                </a:lnTo>
                <a:lnTo>
                  <a:pt x="3930" y="696"/>
                </a:lnTo>
                <a:lnTo>
                  <a:pt x="3912" y="713"/>
                </a:lnTo>
                <a:lnTo>
                  <a:pt x="3894" y="728"/>
                </a:lnTo>
                <a:lnTo>
                  <a:pt x="3875" y="741"/>
                </a:lnTo>
                <a:lnTo>
                  <a:pt x="3854" y="753"/>
                </a:lnTo>
                <a:lnTo>
                  <a:pt x="3832" y="763"/>
                </a:lnTo>
                <a:lnTo>
                  <a:pt x="3811" y="769"/>
                </a:lnTo>
                <a:lnTo>
                  <a:pt x="3800" y="771"/>
                </a:lnTo>
                <a:lnTo>
                  <a:pt x="3789" y="774"/>
                </a:lnTo>
                <a:lnTo>
                  <a:pt x="3778" y="775"/>
                </a:lnTo>
                <a:lnTo>
                  <a:pt x="3767" y="775"/>
                </a:lnTo>
                <a:close/>
                <a:moveTo>
                  <a:pt x="4126" y="418"/>
                </a:moveTo>
                <a:lnTo>
                  <a:pt x="4078" y="418"/>
                </a:lnTo>
                <a:lnTo>
                  <a:pt x="4078" y="418"/>
                </a:lnTo>
                <a:lnTo>
                  <a:pt x="4068" y="453"/>
                </a:lnTo>
                <a:lnTo>
                  <a:pt x="4056" y="486"/>
                </a:lnTo>
                <a:lnTo>
                  <a:pt x="4043" y="519"/>
                </a:lnTo>
                <a:lnTo>
                  <a:pt x="4030" y="550"/>
                </a:lnTo>
                <a:lnTo>
                  <a:pt x="4015" y="580"/>
                </a:lnTo>
                <a:lnTo>
                  <a:pt x="3998" y="608"/>
                </a:lnTo>
                <a:lnTo>
                  <a:pt x="3980" y="635"/>
                </a:lnTo>
                <a:lnTo>
                  <a:pt x="3961" y="661"/>
                </a:lnTo>
                <a:lnTo>
                  <a:pt x="3961" y="661"/>
                </a:lnTo>
                <a:lnTo>
                  <a:pt x="3946" y="647"/>
                </a:lnTo>
                <a:lnTo>
                  <a:pt x="3929" y="630"/>
                </a:lnTo>
                <a:lnTo>
                  <a:pt x="3909" y="609"/>
                </a:lnTo>
                <a:lnTo>
                  <a:pt x="3888" y="587"/>
                </a:lnTo>
                <a:lnTo>
                  <a:pt x="3866" y="563"/>
                </a:lnTo>
                <a:lnTo>
                  <a:pt x="3844" y="536"/>
                </a:lnTo>
                <a:lnTo>
                  <a:pt x="3823" y="507"/>
                </a:lnTo>
                <a:lnTo>
                  <a:pt x="3801" y="478"/>
                </a:lnTo>
                <a:lnTo>
                  <a:pt x="3781" y="446"/>
                </a:lnTo>
                <a:lnTo>
                  <a:pt x="3761" y="414"/>
                </a:lnTo>
                <a:lnTo>
                  <a:pt x="3743" y="381"/>
                </a:lnTo>
                <a:lnTo>
                  <a:pt x="3728" y="348"/>
                </a:lnTo>
                <a:lnTo>
                  <a:pt x="3721" y="332"/>
                </a:lnTo>
                <a:lnTo>
                  <a:pt x="3715" y="314"/>
                </a:lnTo>
                <a:lnTo>
                  <a:pt x="3710" y="298"/>
                </a:lnTo>
                <a:lnTo>
                  <a:pt x="3706" y="281"/>
                </a:lnTo>
                <a:lnTo>
                  <a:pt x="3702" y="265"/>
                </a:lnTo>
                <a:lnTo>
                  <a:pt x="3700" y="249"/>
                </a:lnTo>
                <a:lnTo>
                  <a:pt x="3697" y="232"/>
                </a:lnTo>
                <a:lnTo>
                  <a:pt x="3697" y="216"/>
                </a:lnTo>
                <a:lnTo>
                  <a:pt x="3697" y="216"/>
                </a:lnTo>
                <a:lnTo>
                  <a:pt x="3697" y="203"/>
                </a:lnTo>
                <a:lnTo>
                  <a:pt x="3700" y="191"/>
                </a:lnTo>
                <a:lnTo>
                  <a:pt x="3702" y="179"/>
                </a:lnTo>
                <a:lnTo>
                  <a:pt x="3705" y="169"/>
                </a:lnTo>
                <a:lnTo>
                  <a:pt x="3708" y="158"/>
                </a:lnTo>
                <a:lnTo>
                  <a:pt x="3714" y="148"/>
                </a:lnTo>
                <a:lnTo>
                  <a:pt x="3719" y="138"/>
                </a:lnTo>
                <a:lnTo>
                  <a:pt x="3726" y="130"/>
                </a:lnTo>
                <a:lnTo>
                  <a:pt x="3732" y="122"/>
                </a:lnTo>
                <a:lnTo>
                  <a:pt x="3740" y="115"/>
                </a:lnTo>
                <a:lnTo>
                  <a:pt x="3748" y="108"/>
                </a:lnTo>
                <a:lnTo>
                  <a:pt x="3758" y="104"/>
                </a:lnTo>
                <a:lnTo>
                  <a:pt x="3768" y="99"/>
                </a:lnTo>
                <a:lnTo>
                  <a:pt x="3778" y="96"/>
                </a:lnTo>
                <a:lnTo>
                  <a:pt x="3789" y="94"/>
                </a:lnTo>
                <a:lnTo>
                  <a:pt x="3801" y="94"/>
                </a:lnTo>
                <a:lnTo>
                  <a:pt x="3801" y="94"/>
                </a:lnTo>
                <a:lnTo>
                  <a:pt x="3815" y="95"/>
                </a:lnTo>
                <a:lnTo>
                  <a:pt x="3827" y="97"/>
                </a:lnTo>
                <a:lnTo>
                  <a:pt x="3838" y="102"/>
                </a:lnTo>
                <a:lnTo>
                  <a:pt x="3846" y="107"/>
                </a:lnTo>
                <a:lnTo>
                  <a:pt x="3846" y="107"/>
                </a:lnTo>
                <a:lnTo>
                  <a:pt x="3868" y="69"/>
                </a:lnTo>
                <a:lnTo>
                  <a:pt x="3868" y="69"/>
                </a:lnTo>
                <a:lnTo>
                  <a:pt x="3854" y="63"/>
                </a:lnTo>
                <a:lnTo>
                  <a:pt x="3839" y="57"/>
                </a:lnTo>
                <a:lnTo>
                  <a:pt x="3822" y="54"/>
                </a:lnTo>
                <a:lnTo>
                  <a:pt x="3803" y="54"/>
                </a:lnTo>
                <a:lnTo>
                  <a:pt x="3803" y="54"/>
                </a:lnTo>
                <a:lnTo>
                  <a:pt x="3787" y="54"/>
                </a:lnTo>
                <a:lnTo>
                  <a:pt x="3772" y="56"/>
                </a:lnTo>
                <a:lnTo>
                  <a:pt x="3757" y="61"/>
                </a:lnTo>
                <a:lnTo>
                  <a:pt x="3742" y="66"/>
                </a:lnTo>
                <a:lnTo>
                  <a:pt x="3729" y="72"/>
                </a:lnTo>
                <a:lnTo>
                  <a:pt x="3716" y="80"/>
                </a:lnTo>
                <a:lnTo>
                  <a:pt x="3705" y="90"/>
                </a:lnTo>
                <a:lnTo>
                  <a:pt x="3694" y="100"/>
                </a:lnTo>
                <a:lnTo>
                  <a:pt x="3684" y="111"/>
                </a:lnTo>
                <a:lnTo>
                  <a:pt x="3676" y="124"/>
                </a:lnTo>
                <a:lnTo>
                  <a:pt x="3668" y="137"/>
                </a:lnTo>
                <a:lnTo>
                  <a:pt x="3663" y="152"/>
                </a:lnTo>
                <a:lnTo>
                  <a:pt x="3657" y="167"/>
                </a:lnTo>
                <a:lnTo>
                  <a:pt x="3654" y="184"/>
                </a:lnTo>
                <a:lnTo>
                  <a:pt x="3652" y="201"/>
                </a:lnTo>
                <a:lnTo>
                  <a:pt x="3652" y="218"/>
                </a:lnTo>
                <a:lnTo>
                  <a:pt x="3652" y="218"/>
                </a:lnTo>
                <a:lnTo>
                  <a:pt x="3652" y="240"/>
                </a:lnTo>
                <a:lnTo>
                  <a:pt x="3655" y="261"/>
                </a:lnTo>
                <a:lnTo>
                  <a:pt x="3660" y="284"/>
                </a:lnTo>
                <a:lnTo>
                  <a:pt x="3665" y="307"/>
                </a:lnTo>
                <a:lnTo>
                  <a:pt x="3671" y="331"/>
                </a:lnTo>
                <a:lnTo>
                  <a:pt x="3680" y="353"/>
                </a:lnTo>
                <a:lnTo>
                  <a:pt x="3690" y="377"/>
                </a:lnTo>
                <a:lnTo>
                  <a:pt x="3701" y="401"/>
                </a:lnTo>
                <a:lnTo>
                  <a:pt x="3701" y="401"/>
                </a:lnTo>
                <a:lnTo>
                  <a:pt x="3673" y="422"/>
                </a:lnTo>
                <a:lnTo>
                  <a:pt x="3644" y="445"/>
                </a:lnTo>
                <a:lnTo>
                  <a:pt x="3632" y="456"/>
                </a:lnTo>
                <a:lnTo>
                  <a:pt x="3619" y="469"/>
                </a:lnTo>
                <a:lnTo>
                  <a:pt x="3608" y="481"/>
                </a:lnTo>
                <a:lnTo>
                  <a:pt x="3596" y="494"/>
                </a:lnTo>
                <a:lnTo>
                  <a:pt x="3586" y="507"/>
                </a:lnTo>
                <a:lnTo>
                  <a:pt x="3578" y="521"/>
                </a:lnTo>
                <a:lnTo>
                  <a:pt x="3569" y="536"/>
                </a:lnTo>
                <a:lnTo>
                  <a:pt x="3562" y="550"/>
                </a:lnTo>
                <a:lnTo>
                  <a:pt x="3557" y="566"/>
                </a:lnTo>
                <a:lnTo>
                  <a:pt x="3553" y="582"/>
                </a:lnTo>
                <a:lnTo>
                  <a:pt x="3551" y="600"/>
                </a:lnTo>
                <a:lnTo>
                  <a:pt x="3549" y="617"/>
                </a:lnTo>
                <a:lnTo>
                  <a:pt x="3549" y="617"/>
                </a:lnTo>
                <a:lnTo>
                  <a:pt x="3551" y="640"/>
                </a:lnTo>
                <a:lnTo>
                  <a:pt x="3554" y="661"/>
                </a:lnTo>
                <a:lnTo>
                  <a:pt x="3559" y="681"/>
                </a:lnTo>
                <a:lnTo>
                  <a:pt x="3567" y="700"/>
                </a:lnTo>
                <a:lnTo>
                  <a:pt x="3575" y="717"/>
                </a:lnTo>
                <a:lnTo>
                  <a:pt x="3586" y="735"/>
                </a:lnTo>
                <a:lnTo>
                  <a:pt x="3598" y="750"/>
                </a:lnTo>
                <a:lnTo>
                  <a:pt x="3612" y="763"/>
                </a:lnTo>
                <a:lnTo>
                  <a:pt x="3627" y="776"/>
                </a:lnTo>
                <a:lnTo>
                  <a:pt x="3643" y="787"/>
                </a:lnTo>
                <a:lnTo>
                  <a:pt x="3661" y="796"/>
                </a:lnTo>
                <a:lnTo>
                  <a:pt x="3679" y="804"/>
                </a:lnTo>
                <a:lnTo>
                  <a:pt x="3700" y="809"/>
                </a:lnTo>
                <a:lnTo>
                  <a:pt x="3719" y="814"/>
                </a:lnTo>
                <a:lnTo>
                  <a:pt x="3741" y="817"/>
                </a:lnTo>
                <a:lnTo>
                  <a:pt x="3762" y="818"/>
                </a:lnTo>
                <a:lnTo>
                  <a:pt x="3762" y="818"/>
                </a:lnTo>
                <a:lnTo>
                  <a:pt x="3777" y="817"/>
                </a:lnTo>
                <a:lnTo>
                  <a:pt x="3792" y="816"/>
                </a:lnTo>
                <a:lnTo>
                  <a:pt x="3807" y="814"/>
                </a:lnTo>
                <a:lnTo>
                  <a:pt x="3821" y="810"/>
                </a:lnTo>
                <a:lnTo>
                  <a:pt x="3835" y="807"/>
                </a:lnTo>
                <a:lnTo>
                  <a:pt x="3849" y="803"/>
                </a:lnTo>
                <a:lnTo>
                  <a:pt x="3862" y="797"/>
                </a:lnTo>
                <a:lnTo>
                  <a:pt x="3873" y="792"/>
                </a:lnTo>
                <a:lnTo>
                  <a:pt x="3886" y="786"/>
                </a:lnTo>
                <a:lnTo>
                  <a:pt x="3898" y="778"/>
                </a:lnTo>
                <a:lnTo>
                  <a:pt x="3921" y="763"/>
                </a:lnTo>
                <a:lnTo>
                  <a:pt x="3943" y="744"/>
                </a:lnTo>
                <a:lnTo>
                  <a:pt x="3963" y="725"/>
                </a:lnTo>
                <a:lnTo>
                  <a:pt x="3963" y="725"/>
                </a:lnTo>
                <a:lnTo>
                  <a:pt x="3985" y="741"/>
                </a:lnTo>
                <a:lnTo>
                  <a:pt x="4006" y="756"/>
                </a:lnTo>
                <a:lnTo>
                  <a:pt x="4027" y="770"/>
                </a:lnTo>
                <a:lnTo>
                  <a:pt x="4046" y="782"/>
                </a:lnTo>
                <a:lnTo>
                  <a:pt x="4066" y="793"/>
                </a:lnTo>
                <a:lnTo>
                  <a:pt x="4085" y="803"/>
                </a:lnTo>
                <a:lnTo>
                  <a:pt x="4104" y="810"/>
                </a:lnTo>
                <a:lnTo>
                  <a:pt x="4121" y="818"/>
                </a:lnTo>
                <a:lnTo>
                  <a:pt x="4138" y="774"/>
                </a:lnTo>
                <a:lnTo>
                  <a:pt x="4138" y="774"/>
                </a:lnTo>
                <a:lnTo>
                  <a:pt x="4122" y="767"/>
                </a:lnTo>
                <a:lnTo>
                  <a:pt x="4105" y="760"/>
                </a:lnTo>
                <a:lnTo>
                  <a:pt x="4087" y="751"/>
                </a:lnTo>
                <a:lnTo>
                  <a:pt x="4070" y="741"/>
                </a:lnTo>
                <a:lnTo>
                  <a:pt x="4052" y="730"/>
                </a:lnTo>
                <a:lnTo>
                  <a:pt x="4033" y="717"/>
                </a:lnTo>
                <a:lnTo>
                  <a:pt x="4014" y="703"/>
                </a:lnTo>
                <a:lnTo>
                  <a:pt x="3994" y="689"/>
                </a:lnTo>
                <a:lnTo>
                  <a:pt x="3994" y="689"/>
                </a:lnTo>
                <a:lnTo>
                  <a:pt x="4016" y="660"/>
                </a:lnTo>
                <a:lnTo>
                  <a:pt x="4037" y="629"/>
                </a:lnTo>
                <a:lnTo>
                  <a:pt x="4055" y="596"/>
                </a:lnTo>
                <a:lnTo>
                  <a:pt x="4071" y="563"/>
                </a:lnTo>
                <a:lnTo>
                  <a:pt x="4087" y="528"/>
                </a:lnTo>
                <a:lnTo>
                  <a:pt x="4101" y="493"/>
                </a:lnTo>
                <a:lnTo>
                  <a:pt x="4114" y="456"/>
                </a:lnTo>
                <a:lnTo>
                  <a:pt x="4126" y="418"/>
                </a:lnTo>
                <a:close/>
                <a:moveTo>
                  <a:pt x="7630" y="672"/>
                </a:moveTo>
                <a:lnTo>
                  <a:pt x="7630" y="672"/>
                </a:lnTo>
                <a:lnTo>
                  <a:pt x="7610" y="693"/>
                </a:lnTo>
                <a:lnTo>
                  <a:pt x="7589" y="710"/>
                </a:lnTo>
                <a:lnTo>
                  <a:pt x="7569" y="725"/>
                </a:lnTo>
                <a:lnTo>
                  <a:pt x="7548" y="738"/>
                </a:lnTo>
                <a:lnTo>
                  <a:pt x="7528" y="748"/>
                </a:lnTo>
                <a:lnTo>
                  <a:pt x="7517" y="752"/>
                </a:lnTo>
                <a:lnTo>
                  <a:pt x="7506" y="755"/>
                </a:lnTo>
                <a:lnTo>
                  <a:pt x="7495" y="757"/>
                </a:lnTo>
                <a:lnTo>
                  <a:pt x="7484" y="760"/>
                </a:lnTo>
                <a:lnTo>
                  <a:pt x="7474" y="761"/>
                </a:lnTo>
                <a:lnTo>
                  <a:pt x="7463" y="761"/>
                </a:lnTo>
                <a:lnTo>
                  <a:pt x="7463" y="761"/>
                </a:lnTo>
                <a:lnTo>
                  <a:pt x="7442" y="760"/>
                </a:lnTo>
                <a:lnTo>
                  <a:pt x="7423" y="756"/>
                </a:lnTo>
                <a:lnTo>
                  <a:pt x="7405" y="751"/>
                </a:lnTo>
                <a:lnTo>
                  <a:pt x="7387" y="744"/>
                </a:lnTo>
                <a:lnTo>
                  <a:pt x="7371" y="735"/>
                </a:lnTo>
                <a:lnTo>
                  <a:pt x="7357" y="724"/>
                </a:lnTo>
                <a:lnTo>
                  <a:pt x="7343" y="711"/>
                </a:lnTo>
                <a:lnTo>
                  <a:pt x="7331" y="697"/>
                </a:lnTo>
                <a:lnTo>
                  <a:pt x="7320" y="681"/>
                </a:lnTo>
                <a:lnTo>
                  <a:pt x="7312" y="663"/>
                </a:lnTo>
                <a:lnTo>
                  <a:pt x="7303" y="644"/>
                </a:lnTo>
                <a:lnTo>
                  <a:pt x="7297" y="623"/>
                </a:lnTo>
                <a:lnTo>
                  <a:pt x="7292" y="602"/>
                </a:lnTo>
                <a:lnTo>
                  <a:pt x="7288" y="579"/>
                </a:lnTo>
                <a:lnTo>
                  <a:pt x="7286" y="554"/>
                </a:lnTo>
                <a:lnTo>
                  <a:pt x="7285" y="529"/>
                </a:lnTo>
                <a:lnTo>
                  <a:pt x="7285" y="529"/>
                </a:lnTo>
                <a:lnTo>
                  <a:pt x="7286" y="505"/>
                </a:lnTo>
                <a:lnTo>
                  <a:pt x="7289" y="482"/>
                </a:lnTo>
                <a:lnTo>
                  <a:pt x="7293" y="459"/>
                </a:lnTo>
                <a:lnTo>
                  <a:pt x="7300" y="438"/>
                </a:lnTo>
                <a:lnTo>
                  <a:pt x="7307" y="417"/>
                </a:lnTo>
                <a:lnTo>
                  <a:pt x="7317" y="399"/>
                </a:lnTo>
                <a:lnTo>
                  <a:pt x="7328" y="380"/>
                </a:lnTo>
                <a:lnTo>
                  <a:pt x="7340" y="364"/>
                </a:lnTo>
                <a:lnTo>
                  <a:pt x="7353" y="349"/>
                </a:lnTo>
                <a:lnTo>
                  <a:pt x="7368" y="336"/>
                </a:lnTo>
                <a:lnTo>
                  <a:pt x="7383" y="325"/>
                </a:lnTo>
                <a:lnTo>
                  <a:pt x="7400" y="316"/>
                </a:lnTo>
                <a:lnTo>
                  <a:pt x="7418" y="308"/>
                </a:lnTo>
                <a:lnTo>
                  <a:pt x="7436" y="301"/>
                </a:lnTo>
                <a:lnTo>
                  <a:pt x="7454" y="298"/>
                </a:lnTo>
                <a:lnTo>
                  <a:pt x="7474" y="297"/>
                </a:lnTo>
                <a:lnTo>
                  <a:pt x="7474" y="297"/>
                </a:lnTo>
                <a:lnTo>
                  <a:pt x="7494" y="298"/>
                </a:lnTo>
                <a:lnTo>
                  <a:pt x="7513" y="301"/>
                </a:lnTo>
                <a:lnTo>
                  <a:pt x="7532" y="306"/>
                </a:lnTo>
                <a:lnTo>
                  <a:pt x="7551" y="313"/>
                </a:lnTo>
                <a:lnTo>
                  <a:pt x="7571" y="323"/>
                </a:lnTo>
                <a:lnTo>
                  <a:pt x="7590" y="335"/>
                </a:lnTo>
                <a:lnTo>
                  <a:pt x="7610" y="349"/>
                </a:lnTo>
                <a:lnTo>
                  <a:pt x="7630" y="366"/>
                </a:lnTo>
                <a:lnTo>
                  <a:pt x="7630" y="672"/>
                </a:lnTo>
                <a:close/>
                <a:moveTo>
                  <a:pt x="7637" y="267"/>
                </a:moveTo>
                <a:lnTo>
                  <a:pt x="7631" y="317"/>
                </a:lnTo>
                <a:lnTo>
                  <a:pt x="7628" y="317"/>
                </a:lnTo>
                <a:lnTo>
                  <a:pt x="7628" y="317"/>
                </a:lnTo>
                <a:lnTo>
                  <a:pt x="7611" y="303"/>
                </a:lnTo>
                <a:lnTo>
                  <a:pt x="7593" y="290"/>
                </a:lnTo>
                <a:lnTo>
                  <a:pt x="7574" y="280"/>
                </a:lnTo>
                <a:lnTo>
                  <a:pt x="7556" y="270"/>
                </a:lnTo>
                <a:lnTo>
                  <a:pt x="7536" y="264"/>
                </a:lnTo>
                <a:lnTo>
                  <a:pt x="7517" y="258"/>
                </a:lnTo>
                <a:lnTo>
                  <a:pt x="7495" y="255"/>
                </a:lnTo>
                <a:lnTo>
                  <a:pt x="7472" y="254"/>
                </a:lnTo>
                <a:lnTo>
                  <a:pt x="7472" y="254"/>
                </a:lnTo>
                <a:lnTo>
                  <a:pt x="7448" y="255"/>
                </a:lnTo>
                <a:lnTo>
                  <a:pt x="7425" y="258"/>
                </a:lnTo>
                <a:lnTo>
                  <a:pt x="7402" y="265"/>
                </a:lnTo>
                <a:lnTo>
                  <a:pt x="7381" y="273"/>
                </a:lnTo>
                <a:lnTo>
                  <a:pt x="7360" y="283"/>
                </a:lnTo>
                <a:lnTo>
                  <a:pt x="7341" y="296"/>
                </a:lnTo>
                <a:lnTo>
                  <a:pt x="7322" y="311"/>
                </a:lnTo>
                <a:lnTo>
                  <a:pt x="7305" y="327"/>
                </a:lnTo>
                <a:lnTo>
                  <a:pt x="7289" y="347"/>
                </a:lnTo>
                <a:lnTo>
                  <a:pt x="7275" y="367"/>
                </a:lnTo>
                <a:lnTo>
                  <a:pt x="7263" y="390"/>
                </a:lnTo>
                <a:lnTo>
                  <a:pt x="7253" y="414"/>
                </a:lnTo>
                <a:lnTo>
                  <a:pt x="7245" y="441"/>
                </a:lnTo>
                <a:lnTo>
                  <a:pt x="7238" y="468"/>
                </a:lnTo>
                <a:lnTo>
                  <a:pt x="7236" y="483"/>
                </a:lnTo>
                <a:lnTo>
                  <a:pt x="7235" y="498"/>
                </a:lnTo>
                <a:lnTo>
                  <a:pt x="7234" y="513"/>
                </a:lnTo>
                <a:lnTo>
                  <a:pt x="7234" y="529"/>
                </a:lnTo>
                <a:lnTo>
                  <a:pt x="7234" y="529"/>
                </a:lnTo>
                <a:lnTo>
                  <a:pt x="7235" y="561"/>
                </a:lnTo>
                <a:lnTo>
                  <a:pt x="7238" y="592"/>
                </a:lnTo>
                <a:lnTo>
                  <a:pt x="7243" y="620"/>
                </a:lnTo>
                <a:lnTo>
                  <a:pt x="7249" y="646"/>
                </a:lnTo>
                <a:lnTo>
                  <a:pt x="7258" y="671"/>
                </a:lnTo>
                <a:lnTo>
                  <a:pt x="7268" y="694"/>
                </a:lnTo>
                <a:lnTo>
                  <a:pt x="7280" y="714"/>
                </a:lnTo>
                <a:lnTo>
                  <a:pt x="7294" y="733"/>
                </a:lnTo>
                <a:lnTo>
                  <a:pt x="7310" y="750"/>
                </a:lnTo>
                <a:lnTo>
                  <a:pt x="7326" y="764"/>
                </a:lnTo>
                <a:lnTo>
                  <a:pt x="7344" y="776"/>
                </a:lnTo>
                <a:lnTo>
                  <a:pt x="7364" y="787"/>
                </a:lnTo>
                <a:lnTo>
                  <a:pt x="7385" y="794"/>
                </a:lnTo>
                <a:lnTo>
                  <a:pt x="7407" y="800"/>
                </a:lnTo>
                <a:lnTo>
                  <a:pt x="7430" y="803"/>
                </a:lnTo>
                <a:lnTo>
                  <a:pt x="7455" y="804"/>
                </a:lnTo>
                <a:lnTo>
                  <a:pt x="7455" y="804"/>
                </a:lnTo>
                <a:lnTo>
                  <a:pt x="7468" y="804"/>
                </a:lnTo>
                <a:lnTo>
                  <a:pt x="7481" y="803"/>
                </a:lnTo>
                <a:lnTo>
                  <a:pt x="7494" y="801"/>
                </a:lnTo>
                <a:lnTo>
                  <a:pt x="7507" y="797"/>
                </a:lnTo>
                <a:lnTo>
                  <a:pt x="7519" y="794"/>
                </a:lnTo>
                <a:lnTo>
                  <a:pt x="7531" y="790"/>
                </a:lnTo>
                <a:lnTo>
                  <a:pt x="7543" y="784"/>
                </a:lnTo>
                <a:lnTo>
                  <a:pt x="7554" y="779"/>
                </a:lnTo>
                <a:lnTo>
                  <a:pt x="7575" y="767"/>
                </a:lnTo>
                <a:lnTo>
                  <a:pt x="7596" y="753"/>
                </a:lnTo>
                <a:lnTo>
                  <a:pt x="7614" y="738"/>
                </a:lnTo>
                <a:lnTo>
                  <a:pt x="7631" y="722"/>
                </a:lnTo>
                <a:lnTo>
                  <a:pt x="7630" y="844"/>
                </a:lnTo>
                <a:lnTo>
                  <a:pt x="7630" y="844"/>
                </a:lnTo>
                <a:lnTo>
                  <a:pt x="7630" y="863"/>
                </a:lnTo>
                <a:lnTo>
                  <a:pt x="7628" y="882"/>
                </a:lnTo>
                <a:lnTo>
                  <a:pt x="7625" y="900"/>
                </a:lnTo>
                <a:lnTo>
                  <a:pt x="7621" y="916"/>
                </a:lnTo>
                <a:lnTo>
                  <a:pt x="7614" y="932"/>
                </a:lnTo>
                <a:lnTo>
                  <a:pt x="7607" y="947"/>
                </a:lnTo>
                <a:lnTo>
                  <a:pt x="7598" y="960"/>
                </a:lnTo>
                <a:lnTo>
                  <a:pt x="7588" y="971"/>
                </a:lnTo>
                <a:lnTo>
                  <a:pt x="7577" y="982"/>
                </a:lnTo>
                <a:lnTo>
                  <a:pt x="7564" y="992"/>
                </a:lnTo>
                <a:lnTo>
                  <a:pt x="7551" y="999"/>
                </a:lnTo>
                <a:lnTo>
                  <a:pt x="7536" y="1006"/>
                </a:lnTo>
                <a:lnTo>
                  <a:pt x="7520" y="1011"/>
                </a:lnTo>
                <a:lnTo>
                  <a:pt x="7502" y="1015"/>
                </a:lnTo>
                <a:lnTo>
                  <a:pt x="7483" y="1017"/>
                </a:lnTo>
                <a:lnTo>
                  <a:pt x="7463" y="1018"/>
                </a:lnTo>
                <a:lnTo>
                  <a:pt x="7463" y="1018"/>
                </a:lnTo>
                <a:lnTo>
                  <a:pt x="7442" y="1017"/>
                </a:lnTo>
                <a:lnTo>
                  <a:pt x="7421" y="1015"/>
                </a:lnTo>
                <a:lnTo>
                  <a:pt x="7400" y="1011"/>
                </a:lnTo>
                <a:lnTo>
                  <a:pt x="7380" y="1005"/>
                </a:lnTo>
                <a:lnTo>
                  <a:pt x="7359" y="997"/>
                </a:lnTo>
                <a:lnTo>
                  <a:pt x="7338" y="989"/>
                </a:lnTo>
                <a:lnTo>
                  <a:pt x="7318" y="977"/>
                </a:lnTo>
                <a:lnTo>
                  <a:pt x="7298" y="963"/>
                </a:lnTo>
                <a:lnTo>
                  <a:pt x="7275" y="1003"/>
                </a:lnTo>
                <a:lnTo>
                  <a:pt x="7275" y="1003"/>
                </a:lnTo>
                <a:lnTo>
                  <a:pt x="7295" y="1015"/>
                </a:lnTo>
                <a:lnTo>
                  <a:pt x="7317" y="1027"/>
                </a:lnTo>
                <a:lnTo>
                  <a:pt x="7339" y="1036"/>
                </a:lnTo>
                <a:lnTo>
                  <a:pt x="7362" y="1045"/>
                </a:lnTo>
                <a:lnTo>
                  <a:pt x="7386" y="1051"/>
                </a:lnTo>
                <a:lnTo>
                  <a:pt x="7411" y="1057"/>
                </a:lnTo>
                <a:lnTo>
                  <a:pt x="7437" y="1060"/>
                </a:lnTo>
                <a:lnTo>
                  <a:pt x="7463" y="1060"/>
                </a:lnTo>
                <a:lnTo>
                  <a:pt x="7463" y="1060"/>
                </a:lnTo>
                <a:lnTo>
                  <a:pt x="7489" y="1060"/>
                </a:lnTo>
                <a:lnTo>
                  <a:pt x="7513" y="1057"/>
                </a:lnTo>
                <a:lnTo>
                  <a:pt x="7534" y="1052"/>
                </a:lnTo>
                <a:lnTo>
                  <a:pt x="7556" y="1046"/>
                </a:lnTo>
                <a:lnTo>
                  <a:pt x="7575" y="1037"/>
                </a:lnTo>
                <a:lnTo>
                  <a:pt x="7593" y="1028"/>
                </a:lnTo>
                <a:lnTo>
                  <a:pt x="7609" y="1017"/>
                </a:lnTo>
                <a:lnTo>
                  <a:pt x="7624" y="1004"/>
                </a:lnTo>
                <a:lnTo>
                  <a:pt x="7637" y="990"/>
                </a:lnTo>
                <a:lnTo>
                  <a:pt x="7648" y="974"/>
                </a:lnTo>
                <a:lnTo>
                  <a:pt x="7657" y="956"/>
                </a:lnTo>
                <a:lnTo>
                  <a:pt x="7666" y="938"/>
                </a:lnTo>
                <a:lnTo>
                  <a:pt x="7671" y="918"/>
                </a:lnTo>
                <a:lnTo>
                  <a:pt x="7677" y="897"/>
                </a:lnTo>
                <a:lnTo>
                  <a:pt x="7679" y="874"/>
                </a:lnTo>
                <a:lnTo>
                  <a:pt x="7680" y="851"/>
                </a:lnTo>
                <a:lnTo>
                  <a:pt x="7680" y="267"/>
                </a:lnTo>
                <a:lnTo>
                  <a:pt x="7637" y="267"/>
                </a:lnTo>
                <a:close/>
                <a:moveTo>
                  <a:pt x="6947" y="254"/>
                </a:moveTo>
                <a:lnTo>
                  <a:pt x="6947" y="254"/>
                </a:lnTo>
                <a:lnTo>
                  <a:pt x="6934" y="254"/>
                </a:lnTo>
                <a:lnTo>
                  <a:pt x="6920" y="256"/>
                </a:lnTo>
                <a:lnTo>
                  <a:pt x="6907" y="258"/>
                </a:lnTo>
                <a:lnTo>
                  <a:pt x="6895" y="261"/>
                </a:lnTo>
                <a:lnTo>
                  <a:pt x="6883" y="265"/>
                </a:lnTo>
                <a:lnTo>
                  <a:pt x="6871" y="270"/>
                </a:lnTo>
                <a:lnTo>
                  <a:pt x="6859" y="276"/>
                </a:lnTo>
                <a:lnTo>
                  <a:pt x="6847" y="281"/>
                </a:lnTo>
                <a:lnTo>
                  <a:pt x="6826" y="295"/>
                </a:lnTo>
                <a:lnTo>
                  <a:pt x="6804" y="312"/>
                </a:lnTo>
                <a:lnTo>
                  <a:pt x="6782" y="331"/>
                </a:lnTo>
                <a:lnTo>
                  <a:pt x="6762" y="350"/>
                </a:lnTo>
                <a:lnTo>
                  <a:pt x="6759" y="350"/>
                </a:lnTo>
                <a:lnTo>
                  <a:pt x="6754" y="267"/>
                </a:lnTo>
                <a:lnTo>
                  <a:pt x="6712" y="267"/>
                </a:lnTo>
                <a:lnTo>
                  <a:pt x="6712" y="804"/>
                </a:lnTo>
                <a:lnTo>
                  <a:pt x="6761" y="804"/>
                </a:lnTo>
                <a:lnTo>
                  <a:pt x="6761" y="399"/>
                </a:lnTo>
                <a:lnTo>
                  <a:pt x="6761" y="399"/>
                </a:lnTo>
                <a:lnTo>
                  <a:pt x="6785" y="376"/>
                </a:lnTo>
                <a:lnTo>
                  <a:pt x="6807" y="355"/>
                </a:lnTo>
                <a:lnTo>
                  <a:pt x="6829" y="338"/>
                </a:lnTo>
                <a:lnTo>
                  <a:pt x="6849" y="324"/>
                </a:lnTo>
                <a:lnTo>
                  <a:pt x="6860" y="318"/>
                </a:lnTo>
                <a:lnTo>
                  <a:pt x="6871" y="312"/>
                </a:lnTo>
                <a:lnTo>
                  <a:pt x="6881" y="308"/>
                </a:lnTo>
                <a:lnTo>
                  <a:pt x="6891" y="305"/>
                </a:lnTo>
                <a:lnTo>
                  <a:pt x="6902" y="303"/>
                </a:lnTo>
                <a:lnTo>
                  <a:pt x="6913" y="300"/>
                </a:lnTo>
                <a:lnTo>
                  <a:pt x="6925" y="299"/>
                </a:lnTo>
                <a:lnTo>
                  <a:pt x="6937" y="298"/>
                </a:lnTo>
                <a:lnTo>
                  <a:pt x="6937" y="298"/>
                </a:lnTo>
                <a:lnTo>
                  <a:pt x="6953" y="299"/>
                </a:lnTo>
                <a:lnTo>
                  <a:pt x="6967" y="301"/>
                </a:lnTo>
                <a:lnTo>
                  <a:pt x="6980" y="305"/>
                </a:lnTo>
                <a:lnTo>
                  <a:pt x="6993" y="309"/>
                </a:lnTo>
                <a:lnTo>
                  <a:pt x="7004" y="314"/>
                </a:lnTo>
                <a:lnTo>
                  <a:pt x="7014" y="322"/>
                </a:lnTo>
                <a:lnTo>
                  <a:pt x="7023" y="330"/>
                </a:lnTo>
                <a:lnTo>
                  <a:pt x="7031" y="339"/>
                </a:lnTo>
                <a:lnTo>
                  <a:pt x="7038" y="351"/>
                </a:lnTo>
                <a:lnTo>
                  <a:pt x="7044" y="363"/>
                </a:lnTo>
                <a:lnTo>
                  <a:pt x="7049" y="377"/>
                </a:lnTo>
                <a:lnTo>
                  <a:pt x="7052" y="392"/>
                </a:lnTo>
                <a:lnTo>
                  <a:pt x="7056" y="408"/>
                </a:lnTo>
                <a:lnTo>
                  <a:pt x="7058" y="427"/>
                </a:lnTo>
                <a:lnTo>
                  <a:pt x="7059" y="445"/>
                </a:lnTo>
                <a:lnTo>
                  <a:pt x="7060" y="467"/>
                </a:lnTo>
                <a:lnTo>
                  <a:pt x="7060" y="804"/>
                </a:lnTo>
                <a:lnTo>
                  <a:pt x="7109" y="804"/>
                </a:lnTo>
                <a:lnTo>
                  <a:pt x="7109" y="459"/>
                </a:lnTo>
                <a:lnTo>
                  <a:pt x="7109" y="459"/>
                </a:lnTo>
                <a:lnTo>
                  <a:pt x="7109" y="434"/>
                </a:lnTo>
                <a:lnTo>
                  <a:pt x="7106" y="411"/>
                </a:lnTo>
                <a:lnTo>
                  <a:pt x="7103" y="389"/>
                </a:lnTo>
                <a:lnTo>
                  <a:pt x="7099" y="368"/>
                </a:lnTo>
                <a:lnTo>
                  <a:pt x="7093" y="350"/>
                </a:lnTo>
                <a:lnTo>
                  <a:pt x="7087" y="334"/>
                </a:lnTo>
                <a:lnTo>
                  <a:pt x="7078" y="319"/>
                </a:lnTo>
                <a:lnTo>
                  <a:pt x="7070" y="305"/>
                </a:lnTo>
                <a:lnTo>
                  <a:pt x="7059" y="293"/>
                </a:lnTo>
                <a:lnTo>
                  <a:pt x="7047" y="282"/>
                </a:lnTo>
                <a:lnTo>
                  <a:pt x="7033" y="273"/>
                </a:lnTo>
                <a:lnTo>
                  <a:pt x="7019" y="267"/>
                </a:lnTo>
                <a:lnTo>
                  <a:pt x="7003" y="260"/>
                </a:lnTo>
                <a:lnTo>
                  <a:pt x="6985" y="257"/>
                </a:lnTo>
                <a:lnTo>
                  <a:pt x="6967" y="255"/>
                </a:lnTo>
                <a:lnTo>
                  <a:pt x="6947" y="254"/>
                </a:lnTo>
                <a:close/>
                <a:moveTo>
                  <a:pt x="6525" y="49"/>
                </a:moveTo>
                <a:lnTo>
                  <a:pt x="6525" y="49"/>
                </a:lnTo>
                <a:lnTo>
                  <a:pt x="6517" y="50"/>
                </a:lnTo>
                <a:lnTo>
                  <a:pt x="6508" y="52"/>
                </a:lnTo>
                <a:lnTo>
                  <a:pt x="6500" y="56"/>
                </a:lnTo>
                <a:lnTo>
                  <a:pt x="6494" y="61"/>
                </a:lnTo>
                <a:lnTo>
                  <a:pt x="6489" y="67"/>
                </a:lnTo>
                <a:lnTo>
                  <a:pt x="6484" y="75"/>
                </a:lnTo>
                <a:lnTo>
                  <a:pt x="6481" y="84"/>
                </a:lnTo>
                <a:lnTo>
                  <a:pt x="6480" y="94"/>
                </a:lnTo>
                <a:lnTo>
                  <a:pt x="6480" y="94"/>
                </a:lnTo>
                <a:lnTo>
                  <a:pt x="6481" y="103"/>
                </a:lnTo>
                <a:lnTo>
                  <a:pt x="6484" y="111"/>
                </a:lnTo>
                <a:lnTo>
                  <a:pt x="6489" y="119"/>
                </a:lnTo>
                <a:lnTo>
                  <a:pt x="6494" y="125"/>
                </a:lnTo>
                <a:lnTo>
                  <a:pt x="6500" y="131"/>
                </a:lnTo>
                <a:lnTo>
                  <a:pt x="6508" y="134"/>
                </a:lnTo>
                <a:lnTo>
                  <a:pt x="6517" y="136"/>
                </a:lnTo>
                <a:lnTo>
                  <a:pt x="6525" y="137"/>
                </a:lnTo>
                <a:lnTo>
                  <a:pt x="6525" y="137"/>
                </a:lnTo>
                <a:lnTo>
                  <a:pt x="6534" y="136"/>
                </a:lnTo>
                <a:lnTo>
                  <a:pt x="6543" y="134"/>
                </a:lnTo>
                <a:lnTo>
                  <a:pt x="6550" y="131"/>
                </a:lnTo>
                <a:lnTo>
                  <a:pt x="6557" y="125"/>
                </a:lnTo>
                <a:lnTo>
                  <a:pt x="6562" y="119"/>
                </a:lnTo>
                <a:lnTo>
                  <a:pt x="6566" y="111"/>
                </a:lnTo>
                <a:lnTo>
                  <a:pt x="6569" y="103"/>
                </a:lnTo>
                <a:lnTo>
                  <a:pt x="6570" y="94"/>
                </a:lnTo>
                <a:lnTo>
                  <a:pt x="6570" y="94"/>
                </a:lnTo>
                <a:lnTo>
                  <a:pt x="6569" y="84"/>
                </a:lnTo>
                <a:lnTo>
                  <a:pt x="6566" y="75"/>
                </a:lnTo>
                <a:lnTo>
                  <a:pt x="6562" y="67"/>
                </a:lnTo>
                <a:lnTo>
                  <a:pt x="6557" y="61"/>
                </a:lnTo>
                <a:lnTo>
                  <a:pt x="6550" y="56"/>
                </a:lnTo>
                <a:lnTo>
                  <a:pt x="6543" y="52"/>
                </a:lnTo>
                <a:lnTo>
                  <a:pt x="6534" y="50"/>
                </a:lnTo>
                <a:lnTo>
                  <a:pt x="6525" y="49"/>
                </a:lnTo>
                <a:close/>
                <a:moveTo>
                  <a:pt x="6499" y="804"/>
                </a:moveTo>
                <a:lnTo>
                  <a:pt x="6549" y="804"/>
                </a:lnTo>
                <a:lnTo>
                  <a:pt x="6549" y="267"/>
                </a:lnTo>
                <a:lnTo>
                  <a:pt x="6499" y="267"/>
                </a:lnTo>
                <a:lnTo>
                  <a:pt x="6499" y="804"/>
                </a:lnTo>
                <a:close/>
                <a:moveTo>
                  <a:pt x="6325" y="774"/>
                </a:moveTo>
                <a:lnTo>
                  <a:pt x="6325" y="774"/>
                </a:lnTo>
                <a:lnTo>
                  <a:pt x="6313" y="774"/>
                </a:lnTo>
                <a:lnTo>
                  <a:pt x="6301" y="771"/>
                </a:lnTo>
                <a:lnTo>
                  <a:pt x="6290" y="769"/>
                </a:lnTo>
                <a:lnTo>
                  <a:pt x="6280" y="766"/>
                </a:lnTo>
                <a:lnTo>
                  <a:pt x="6271" y="762"/>
                </a:lnTo>
                <a:lnTo>
                  <a:pt x="6264" y="756"/>
                </a:lnTo>
                <a:lnTo>
                  <a:pt x="6258" y="750"/>
                </a:lnTo>
                <a:lnTo>
                  <a:pt x="6252" y="742"/>
                </a:lnTo>
                <a:lnTo>
                  <a:pt x="6248" y="735"/>
                </a:lnTo>
                <a:lnTo>
                  <a:pt x="6244" y="726"/>
                </a:lnTo>
                <a:lnTo>
                  <a:pt x="6241" y="716"/>
                </a:lnTo>
                <a:lnTo>
                  <a:pt x="6239" y="707"/>
                </a:lnTo>
                <a:lnTo>
                  <a:pt x="6237" y="696"/>
                </a:lnTo>
                <a:lnTo>
                  <a:pt x="6236" y="684"/>
                </a:lnTo>
                <a:lnTo>
                  <a:pt x="6235" y="660"/>
                </a:lnTo>
                <a:lnTo>
                  <a:pt x="6235" y="310"/>
                </a:lnTo>
                <a:lnTo>
                  <a:pt x="6390" y="310"/>
                </a:lnTo>
                <a:lnTo>
                  <a:pt x="6390" y="267"/>
                </a:lnTo>
                <a:lnTo>
                  <a:pt x="6235" y="267"/>
                </a:lnTo>
                <a:lnTo>
                  <a:pt x="6235" y="111"/>
                </a:lnTo>
                <a:lnTo>
                  <a:pt x="6193" y="111"/>
                </a:lnTo>
                <a:lnTo>
                  <a:pt x="6186" y="267"/>
                </a:lnTo>
                <a:lnTo>
                  <a:pt x="6101" y="271"/>
                </a:lnTo>
                <a:lnTo>
                  <a:pt x="6101" y="310"/>
                </a:lnTo>
                <a:lnTo>
                  <a:pt x="6185" y="310"/>
                </a:lnTo>
                <a:lnTo>
                  <a:pt x="6185" y="656"/>
                </a:lnTo>
                <a:lnTo>
                  <a:pt x="6185" y="656"/>
                </a:lnTo>
                <a:lnTo>
                  <a:pt x="6185" y="673"/>
                </a:lnTo>
                <a:lnTo>
                  <a:pt x="6186" y="690"/>
                </a:lnTo>
                <a:lnTo>
                  <a:pt x="6188" y="707"/>
                </a:lnTo>
                <a:lnTo>
                  <a:pt x="6190" y="722"/>
                </a:lnTo>
                <a:lnTo>
                  <a:pt x="6195" y="736"/>
                </a:lnTo>
                <a:lnTo>
                  <a:pt x="6199" y="749"/>
                </a:lnTo>
                <a:lnTo>
                  <a:pt x="6206" y="762"/>
                </a:lnTo>
                <a:lnTo>
                  <a:pt x="6213" y="773"/>
                </a:lnTo>
                <a:lnTo>
                  <a:pt x="6221" y="782"/>
                </a:lnTo>
                <a:lnTo>
                  <a:pt x="6230" y="792"/>
                </a:lnTo>
                <a:lnTo>
                  <a:pt x="6241" y="800"/>
                </a:lnTo>
                <a:lnTo>
                  <a:pt x="6254" y="806"/>
                </a:lnTo>
                <a:lnTo>
                  <a:pt x="6268" y="811"/>
                </a:lnTo>
                <a:lnTo>
                  <a:pt x="6283" y="815"/>
                </a:lnTo>
                <a:lnTo>
                  <a:pt x="6301" y="817"/>
                </a:lnTo>
                <a:lnTo>
                  <a:pt x="6319" y="818"/>
                </a:lnTo>
                <a:lnTo>
                  <a:pt x="6319" y="818"/>
                </a:lnTo>
                <a:lnTo>
                  <a:pt x="6328" y="817"/>
                </a:lnTo>
                <a:lnTo>
                  <a:pt x="6337" y="816"/>
                </a:lnTo>
                <a:lnTo>
                  <a:pt x="6359" y="811"/>
                </a:lnTo>
                <a:lnTo>
                  <a:pt x="6383" y="805"/>
                </a:lnTo>
                <a:lnTo>
                  <a:pt x="6406" y="797"/>
                </a:lnTo>
                <a:lnTo>
                  <a:pt x="6392" y="757"/>
                </a:lnTo>
                <a:lnTo>
                  <a:pt x="6392" y="757"/>
                </a:lnTo>
                <a:lnTo>
                  <a:pt x="6377" y="764"/>
                </a:lnTo>
                <a:lnTo>
                  <a:pt x="6359" y="769"/>
                </a:lnTo>
                <a:lnTo>
                  <a:pt x="6342" y="773"/>
                </a:lnTo>
                <a:lnTo>
                  <a:pt x="6325" y="774"/>
                </a:lnTo>
                <a:close/>
                <a:moveTo>
                  <a:pt x="5971" y="688"/>
                </a:moveTo>
                <a:lnTo>
                  <a:pt x="5971" y="688"/>
                </a:lnTo>
                <a:lnTo>
                  <a:pt x="5946" y="708"/>
                </a:lnTo>
                <a:lnTo>
                  <a:pt x="5923" y="726"/>
                </a:lnTo>
                <a:lnTo>
                  <a:pt x="5900" y="740"/>
                </a:lnTo>
                <a:lnTo>
                  <a:pt x="5878" y="753"/>
                </a:lnTo>
                <a:lnTo>
                  <a:pt x="5856" y="763"/>
                </a:lnTo>
                <a:lnTo>
                  <a:pt x="5845" y="766"/>
                </a:lnTo>
                <a:lnTo>
                  <a:pt x="5834" y="769"/>
                </a:lnTo>
                <a:lnTo>
                  <a:pt x="5822" y="771"/>
                </a:lnTo>
                <a:lnTo>
                  <a:pt x="5811" y="774"/>
                </a:lnTo>
                <a:lnTo>
                  <a:pt x="5799" y="775"/>
                </a:lnTo>
                <a:lnTo>
                  <a:pt x="5789" y="775"/>
                </a:lnTo>
                <a:lnTo>
                  <a:pt x="5789" y="775"/>
                </a:lnTo>
                <a:lnTo>
                  <a:pt x="5777" y="775"/>
                </a:lnTo>
                <a:lnTo>
                  <a:pt x="5766" y="774"/>
                </a:lnTo>
                <a:lnTo>
                  <a:pt x="5755" y="771"/>
                </a:lnTo>
                <a:lnTo>
                  <a:pt x="5744" y="769"/>
                </a:lnTo>
                <a:lnTo>
                  <a:pt x="5735" y="766"/>
                </a:lnTo>
                <a:lnTo>
                  <a:pt x="5726" y="762"/>
                </a:lnTo>
                <a:lnTo>
                  <a:pt x="5717" y="756"/>
                </a:lnTo>
                <a:lnTo>
                  <a:pt x="5709" y="751"/>
                </a:lnTo>
                <a:lnTo>
                  <a:pt x="5701" y="743"/>
                </a:lnTo>
                <a:lnTo>
                  <a:pt x="5695" y="736"/>
                </a:lnTo>
                <a:lnTo>
                  <a:pt x="5689" y="727"/>
                </a:lnTo>
                <a:lnTo>
                  <a:pt x="5685" y="717"/>
                </a:lnTo>
                <a:lnTo>
                  <a:pt x="5681" y="707"/>
                </a:lnTo>
                <a:lnTo>
                  <a:pt x="5677" y="695"/>
                </a:lnTo>
                <a:lnTo>
                  <a:pt x="5676" y="682"/>
                </a:lnTo>
                <a:lnTo>
                  <a:pt x="5675" y="668"/>
                </a:lnTo>
                <a:lnTo>
                  <a:pt x="5675" y="668"/>
                </a:lnTo>
                <a:lnTo>
                  <a:pt x="5676" y="653"/>
                </a:lnTo>
                <a:lnTo>
                  <a:pt x="5680" y="638"/>
                </a:lnTo>
                <a:lnTo>
                  <a:pt x="5684" y="623"/>
                </a:lnTo>
                <a:lnTo>
                  <a:pt x="5690" y="610"/>
                </a:lnTo>
                <a:lnTo>
                  <a:pt x="5700" y="598"/>
                </a:lnTo>
                <a:lnTo>
                  <a:pt x="5711" y="586"/>
                </a:lnTo>
                <a:lnTo>
                  <a:pt x="5725" y="575"/>
                </a:lnTo>
                <a:lnTo>
                  <a:pt x="5740" y="564"/>
                </a:lnTo>
                <a:lnTo>
                  <a:pt x="5759" y="554"/>
                </a:lnTo>
                <a:lnTo>
                  <a:pt x="5780" y="546"/>
                </a:lnTo>
                <a:lnTo>
                  <a:pt x="5805" y="537"/>
                </a:lnTo>
                <a:lnTo>
                  <a:pt x="5832" y="529"/>
                </a:lnTo>
                <a:lnTo>
                  <a:pt x="5862" y="523"/>
                </a:lnTo>
                <a:lnTo>
                  <a:pt x="5894" y="516"/>
                </a:lnTo>
                <a:lnTo>
                  <a:pt x="5931" y="511"/>
                </a:lnTo>
                <a:lnTo>
                  <a:pt x="5971" y="506"/>
                </a:lnTo>
                <a:lnTo>
                  <a:pt x="5971" y="688"/>
                </a:lnTo>
                <a:close/>
                <a:moveTo>
                  <a:pt x="5850" y="254"/>
                </a:moveTo>
                <a:lnTo>
                  <a:pt x="5850" y="254"/>
                </a:lnTo>
                <a:lnTo>
                  <a:pt x="5834" y="254"/>
                </a:lnTo>
                <a:lnTo>
                  <a:pt x="5818" y="256"/>
                </a:lnTo>
                <a:lnTo>
                  <a:pt x="5803" y="258"/>
                </a:lnTo>
                <a:lnTo>
                  <a:pt x="5788" y="260"/>
                </a:lnTo>
                <a:lnTo>
                  <a:pt x="5772" y="265"/>
                </a:lnTo>
                <a:lnTo>
                  <a:pt x="5758" y="269"/>
                </a:lnTo>
                <a:lnTo>
                  <a:pt x="5731" y="279"/>
                </a:lnTo>
                <a:lnTo>
                  <a:pt x="5708" y="290"/>
                </a:lnTo>
                <a:lnTo>
                  <a:pt x="5686" y="301"/>
                </a:lnTo>
                <a:lnTo>
                  <a:pt x="5667" y="312"/>
                </a:lnTo>
                <a:lnTo>
                  <a:pt x="5650" y="323"/>
                </a:lnTo>
                <a:lnTo>
                  <a:pt x="5673" y="360"/>
                </a:lnTo>
                <a:lnTo>
                  <a:pt x="5673" y="360"/>
                </a:lnTo>
                <a:lnTo>
                  <a:pt x="5688" y="350"/>
                </a:lnTo>
                <a:lnTo>
                  <a:pt x="5704" y="339"/>
                </a:lnTo>
                <a:lnTo>
                  <a:pt x="5724" y="328"/>
                </a:lnTo>
                <a:lnTo>
                  <a:pt x="5745" y="319"/>
                </a:lnTo>
                <a:lnTo>
                  <a:pt x="5768" y="310"/>
                </a:lnTo>
                <a:lnTo>
                  <a:pt x="5792" y="304"/>
                </a:lnTo>
                <a:lnTo>
                  <a:pt x="5805" y="300"/>
                </a:lnTo>
                <a:lnTo>
                  <a:pt x="5818" y="299"/>
                </a:lnTo>
                <a:lnTo>
                  <a:pt x="5831" y="298"/>
                </a:lnTo>
                <a:lnTo>
                  <a:pt x="5845" y="297"/>
                </a:lnTo>
                <a:lnTo>
                  <a:pt x="5845" y="297"/>
                </a:lnTo>
                <a:lnTo>
                  <a:pt x="5863" y="298"/>
                </a:lnTo>
                <a:lnTo>
                  <a:pt x="5880" y="301"/>
                </a:lnTo>
                <a:lnTo>
                  <a:pt x="5896" y="306"/>
                </a:lnTo>
                <a:lnTo>
                  <a:pt x="5909" y="312"/>
                </a:lnTo>
                <a:lnTo>
                  <a:pt x="5920" y="321"/>
                </a:lnTo>
                <a:lnTo>
                  <a:pt x="5931" y="330"/>
                </a:lnTo>
                <a:lnTo>
                  <a:pt x="5940" y="340"/>
                </a:lnTo>
                <a:lnTo>
                  <a:pt x="5947" y="352"/>
                </a:lnTo>
                <a:lnTo>
                  <a:pt x="5954" y="364"/>
                </a:lnTo>
                <a:lnTo>
                  <a:pt x="5959" y="378"/>
                </a:lnTo>
                <a:lnTo>
                  <a:pt x="5964" y="392"/>
                </a:lnTo>
                <a:lnTo>
                  <a:pt x="5967" y="406"/>
                </a:lnTo>
                <a:lnTo>
                  <a:pt x="5969" y="421"/>
                </a:lnTo>
                <a:lnTo>
                  <a:pt x="5970" y="437"/>
                </a:lnTo>
                <a:lnTo>
                  <a:pt x="5971" y="452"/>
                </a:lnTo>
                <a:lnTo>
                  <a:pt x="5971" y="468"/>
                </a:lnTo>
                <a:lnTo>
                  <a:pt x="5971" y="468"/>
                </a:lnTo>
                <a:lnTo>
                  <a:pt x="5928" y="473"/>
                </a:lnTo>
                <a:lnTo>
                  <a:pt x="5887" y="479"/>
                </a:lnTo>
                <a:lnTo>
                  <a:pt x="5850" y="486"/>
                </a:lnTo>
                <a:lnTo>
                  <a:pt x="5816" y="494"/>
                </a:lnTo>
                <a:lnTo>
                  <a:pt x="5784" y="502"/>
                </a:lnTo>
                <a:lnTo>
                  <a:pt x="5756" y="512"/>
                </a:lnTo>
                <a:lnTo>
                  <a:pt x="5730" y="523"/>
                </a:lnTo>
                <a:lnTo>
                  <a:pt x="5708" y="535"/>
                </a:lnTo>
                <a:lnTo>
                  <a:pt x="5688" y="547"/>
                </a:lnTo>
                <a:lnTo>
                  <a:pt x="5680" y="554"/>
                </a:lnTo>
                <a:lnTo>
                  <a:pt x="5671" y="561"/>
                </a:lnTo>
                <a:lnTo>
                  <a:pt x="5663" y="568"/>
                </a:lnTo>
                <a:lnTo>
                  <a:pt x="5657" y="576"/>
                </a:lnTo>
                <a:lnTo>
                  <a:pt x="5650" y="583"/>
                </a:lnTo>
                <a:lnTo>
                  <a:pt x="5645" y="592"/>
                </a:lnTo>
                <a:lnTo>
                  <a:pt x="5640" y="601"/>
                </a:lnTo>
                <a:lnTo>
                  <a:pt x="5635" y="609"/>
                </a:lnTo>
                <a:lnTo>
                  <a:pt x="5632" y="619"/>
                </a:lnTo>
                <a:lnTo>
                  <a:pt x="5629" y="629"/>
                </a:lnTo>
                <a:lnTo>
                  <a:pt x="5627" y="639"/>
                </a:lnTo>
                <a:lnTo>
                  <a:pt x="5626" y="648"/>
                </a:lnTo>
                <a:lnTo>
                  <a:pt x="5624" y="659"/>
                </a:lnTo>
                <a:lnTo>
                  <a:pt x="5624" y="670"/>
                </a:lnTo>
                <a:lnTo>
                  <a:pt x="5624" y="670"/>
                </a:lnTo>
                <a:lnTo>
                  <a:pt x="5624" y="688"/>
                </a:lnTo>
                <a:lnTo>
                  <a:pt x="5628" y="706"/>
                </a:lnTo>
                <a:lnTo>
                  <a:pt x="5631" y="722"/>
                </a:lnTo>
                <a:lnTo>
                  <a:pt x="5636" y="736"/>
                </a:lnTo>
                <a:lnTo>
                  <a:pt x="5643" y="750"/>
                </a:lnTo>
                <a:lnTo>
                  <a:pt x="5651" y="762"/>
                </a:lnTo>
                <a:lnTo>
                  <a:pt x="5660" y="773"/>
                </a:lnTo>
                <a:lnTo>
                  <a:pt x="5671" y="782"/>
                </a:lnTo>
                <a:lnTo>
                  <a:pt x="5682" y="791"/>
                </a:lnTo>
                <a:lnTo>
                  <a:pt x="5694" y="797"/>
                </a:lnTo>
                <a:lnTo>
                  <a:pt x="5707" y="804"/>
                </a:lnTo>
                <a:lnTo>
                  <a:pt x="5721" y="809"/>
                </a:lnTo>
                <a:lnTo>
                  <a:pt x="5735" y="813"/>
                </a:lnTo>
                <a:lnTo>
                  <a:pt x="5750" y="816"/>
                </a:lnTo>
                <a:lnTo>
                  <a:pt x="5765" y="817"/>
                </a:lnTo>
                <a:lnTo>
                  <a:pt x="5781" y="818"/>
                </a:lnTo>
                <a:lnTo>
                  <a:pt x="5781" y="818"/>
                </a:lnTo>
                <a:lnTo>
                  <a:pt x="5794" y="817"/>
                </a:lnTo>
                <a:lnTo>
                  <a:pt x="5807" y="816"/>
                </a:lnTo>
                <a:lnTo>
                  <a:pt x="5820" y="814"/>
                </a:lnTo>
                <a:lnTo>
                  <a:pt x="5832" y="810"/>
                </a:lnTo>
                <a:lnTo>
                  <a:pt x="5845" y="807"/>
                </a:lnTo>
                <a:lnTo>
                  <a:pt x="5858" y="803"/>
                </a:lnTo>
                <a:lnTo>
                  <a:pt x="5882" y="793"/>
                </a:lnTo>
                <a:lnTo>
                  <a:pt x="5905" y="780"/>
                </a:lnTo>
                <a:lnTo>
                  <a:pt x="5928" y="766"/>
                </a:lnTo>
                <a:lnTo>
                  <a:pt x="5950" y="751"/>
                </a:lnTo>
                <a:lnTo>
                  <a:pt x="5971" y="735"/>
                </a:lnTo>
                <a:lnTo>
                  <a:pt x="5973" y="735"/>
                </a:lnTo>
                <a:lnTo>
                  <a:pt x="5979" y="804"/>
                </a:lnTo>
                <a:lnTo>
                  <a:pt x="6020" y="804"/>
                </a:lnTo>
                <a:lnTo>
                  <a:pt x="6020" y="460"/>
                </a:lnTo>
                <a:lnTo>
                  <a:pt x="6020" y="460"/>
                </a:lnTo>
                <a:lnTo>
                  <a:pt x="6020" y="440"/>
                </a:lnTo>
                <a:lnTo>
                  <a:pt x="6018" y="419"/>
                </a:lnTo>
                <a:lnTo>
                  <a:pt x="6015" y="399"/>
                </a:lnTo>
                <a:lnTo>
                  <a:pt x="6011" y="380"/>
                </a:lnTo>
                <a:lnTo>
                  <a:pt x="6006" y="362"/>
                </a:lnTo>
                <a:lnTo>
                  <a:pt x="5999" y="345"/>
                </a:lnTo>
                <a:lnTo>
                  <a:pt x="5992" y="328"/>
                </a:lnTo>
                <a:lnTo>
                  <a:pt x="5983" y="314"/>
                </a:lnTo>
                <a:lnTo>
                  <a:pt x="5972" y="300"/>
                </a:lnTo>
                <a:lnTo>
                  <a:pt x="5959" y="289"/>
                </a:lnTo>
                <a:lnTo>
                  <a:pt x="5946" y="279"/>
                </a:lnTo>
                <a:lnTo>
                  <a:pt x="5930" y="270"/>
                </a:lnTo>
                <a:lnTo>
                  <a:pt x="5913" y="263"/>
                </a:lnTo>
                <a:lnTo>
                  <a:pt x="5893" y="258"/>
                </a:lnTo>
                <a:lnTo>
                  <a:pt x="5873" y="255"/>
                </a:lnTo>
                <a:lnTo>
                  <a:pt x="5850" y="254"/>
                </a:lnTo>
                <a:close/>
                <a:moveTo>
                  <a:pt x="5162" y="505"/>
                </a:moveTo>
                <a:lnTo>
                  <a:pt x="5162" y="505"/>
                </a:lnTo>
                <a:lnTo>
                  <a:pt x="5165" y="481"/>
                </a:lnTo>
                <a:lnTo>
                  <a:pt x="5170" y="458"/>
                </a:lnTo>
                <a:lnTo>
                  <a:pt x="5175" y="438"/>
                </a:lnTo>
                <a:lnTo>
                  <a:pt x="5183" y="417"/>
                </a:lnTo>
                <a:lnTo>
                  <a:pt x="5191" y="399"/>
                </a:lnTo>
                <a:lnTo>
                  <a:pt x="5201" y="383"/>
                </a:lnTo>
                <a:lnTo>
                  <a:pt x="5212" y="366"/>
                </a:lnTo>
                <a:lnTo>
                  <a:pt x="5225" y="352"/>
                </a:lnTo>
                <a:lnTo>
                  <a:pt x="5238" y="339"/>
                </a:lnTo>
                <a:lnTo>
                  <a:pt x="5251" y="328"/>
                </a:lnTo>
                <a:lnTo>
                  <a:pt x="5266" y="319"/>
                </a:lnTo>
                <a:lnTo>
                  <a:pt x="5281" y="311"/>
                </a:lnTo>
                <a:lnTo>
                  <a:pt x="5297" y="305"/>
                </a:lnTo>
                <a:lnTo>
                  <a:pt x="5313" y="300"/>
                </a:lnTo>
                <a:lnTo>
                  <a:pt x="5330" y="297"/>
                </a:lnTo>
                <a:lnTo>
                  <a:pt x="5347" y="296"/>
                </a:lnTo>
                <a:lnTo>
                  <a:pt x="5347" y="296"/>
                </a:lnTo>
                <a:lnTo>
                  <a:pt x="5364" y="297"/>
                </a:lnTo>
                <a:lnTo>
                  <a:pt x="5381" y="299"/>
                </a:lnTo>
                <a:lnTo>
                  <a:pt x="5398" y="304"/>
                </a:lnTo>
                <a:lnTo>
                  <a:pt x="5412" y="309"/>
                </a:lnTo>
                <a:lnTo>
                  <a:pt x="5426" y="317"/>
                </a:lnTo>
                <a:lnTo>
                  <a:pt x="5439" y="326"/>
                </a:lnTo>
                <a:lnTo>
                  <a:pt x="5451" y="336"/>
                </a:lnTo>
                <a:lnTo>
                  <a:pt x="5461" y="349"/>
                </a:lnTo>
                <a:lnTo>
                  <a:pt x="5471" y="363"/>
                </a:lnTo>
                <a:lnTo>
                  <a:pt x="5480" y="378"/>
                </a:lnTo>
                <a:lnTo>
                  <a:pt x="5487" y="395"/>
                </a:lnTo>
                <a:lnTo>
                  <a:pt x="5494" y="414"/>
                </a:lnTo>
                <a:lnTo>
                  <a:pt x="5498" y="434"/>
                </a:lnTo>
                <a:lnTo>
                  <a:pt x="5501" y="456"/>
                </a:lnTo>
                <a:lnTo>
                  <a:pt x="5503" y="480"/>
                </a:lnTo>
                <a:lnTo>
                  <a:pt x="5505" y="505"/>
                </a:lnTo>
                <a:lnTo>
                  <a:pt x="5162" y="505"/>
                </a:lnTo>
                <a:close/>
                <a:moveTo>
                  <a:pt x="5346" y="254"/>
                </a:moveTo>
                <a:lnTo>
                  <a:pt x="5346" y="254"/>
                </a:lnTo>
                <a:lnTo>
                  <a:pt x="5323" y="255"/>
                </a:lnTo>
                <a:lnTo>
                  <a:pt x="5301" y="258"/>
                </a:lnTo>
                <a:lnTo>
                  <a:pt x="5280" y="265"/>
                </a:lnTo>
                <a:lnTo>
                  <a:pt x="5258" y="273"/>
                </a:lnTo>
                <a:lnTo>
                  <a:pt x="5239" y="284"/>
                </a:lnTo>
                <a:lnTo>
                  <a:pt x="5219" y="297"/>
                </a:lnTo>
                <a:lnTo>
                  <a:pt x="5201" y="312"/>
                </a:lnTo>
                <a:lnTo>
                  <a:pt x="5184" y="330"/>
                </a:lnTo>
                <a:lnTo>
                  <a:pt x="5169" y="349"/>
                </a:lnTo>
                <a:lnTo>
                  <a:pt x="5155" y="371"/>
                </a:lnTo>
                <a:lnTo>
                  <a:pt x="5142" y="393"/>
                </a:lnTo>
                <a:lnTo>
                  <a:pt x="5132" y="418"/>
                </a:lnTo>
                <a:lnTo>
                  <a:pt x="5123" y="445"/>
                </a:lnTo>
                <a:lnTo>
                  <a:pt x="5120" y="459"/>
                </a:lnTo>
                <a:lnTo>
                  <a:pt x="5117" y="474"/>
                </a:lnTo>
                <a:lnTo>
                  <a:pt x="5115" y="489"/>
                </a:lnTo>
                <a:lnTo>
                  <a:pt x="5114" y="505"/>
                </a:lnTo>
                <a:lnTo>
                  <a:pt x="5112" y="521"/>
                </a:lnTo>
                <a:lnTo>
                  <a:pt x="5112" y="537"/>
                </a:lnTo>
                <a:lnTo>
                  <a:pt x="5112" y="537"/>
                </a:lnTo>
                <a:lnTo>
                  <a:pt x="5112" y="553"/>
                </a:lnTo>
                <a:lnTo>
                  <a:pt x="5114" y="569"/>
                </a:lnTo>
                <a:lnTo>
                  <a:pt x="5115" y="585"/>
                </a:lnTo>
                <a:lnTo>
                  <a:pt x="5117" y="600"/>
                </a:lnTo>
                <a:lnTo>
                  <a:pt x="5120" y="614"/>
                </a:lnTo>
                <a:lnTo>
                  <a:pt x="5123" y="628"/>
                </a:lnTo>
                <a:lnTo>
                  <a:pt x="5126" y="642"/>
                </a:lnTo>
                <a:lnTo>
                  <a:pt x="5132" y="655"/>
                </a:lnTo>
                <a:lnTo>
                  <a:pt x="5136" y="668"/>
                </a:lnTo>
                <a:lnTo>
                  <a:pt x="5142" y="680"/>
                </a:lnTo>
                <a:lnTo>
                  <a:pt x="5148" y="692"/>
                </a:lnTo>
                <a:lnTo>
                  <a:pt x="5155" y="703"/>
                </a:lnTo>
                <a:lnTo>
                  <a:pt x="5161" y="714"/>
                </a:lnTo>
                <a:lnTo>
                  <a:pt x="5169" y="724"/>
                </a:lnTo>
                <a:lnTo>
                  <a:pt x="5176" y="734"/>
                </a:lnTo>
                <a:lnTo>
                  <a:pt x="5185" y="743"/>
                </a:lnTo>
                <a:lnTo>
                  <a:pt x="5202" y="761"/>
                </a:lnTo>
                <a:lnTo>
                  <a:pt x="5222" y="775"/>
                </a:lnTo>
                <a:lnTo>
                  <a:pt x="5242" y="788"/>
                </a:lnTo>
                <a:lnTo>
                  <a:pt x="5264" y="799"/>
                </a:lnTo>
                <a:lnTo>
                  <a:pt x="5286" y="807"/>
                </a:lnTo>
                <a:lnTo>
                  <a:pt x="5310" y="813"/>
                </a:lnTo>
                <a:lnTo>
                  <a:pt x="5335" y="817"/>
                </a:lnTo>
                <a:lnTo>
                  <a:pt x="5360" y="818"/>
                </a:lnTo>
                <a:lnTo>
                  <a:pt x="5360" y="818"/>
                </a:lnTo>
                <a:lnTo>
                  <a:pt x="5388" y="817"/>
                </a:lnTo>
                <a:lnTo>
                  <a:pt x="5414" y="814"/>
                </a:lnTo>
                <a:lnTo>
                  <a:pt x="5436" y="808"/>
                </a:lnTo>
                <a:lnTo>
                  <a:pt x="5458" y="801"/>
                </a:lnTo>
                <a:lnTo>
                  <a:pt x="5478" y="793"/>
                </a:lnTo>
                <a:lnTo>
                  <a:pt x="5496" y="784"/>
                </a:lnTo>
                <a:lnTo>
                  <a:pt x="5513" y="775"/>
                </a:lnTo>
                <a:lnTo>
                  <a:pt x="5529" y="765"/>
                </a:lnTo>
                <a:lnTo>
                  <a:pt x="5509" y="727"/>
                </a:lnTo>
                <a:lnTo>
                  <a:pt x="5509" y="727"/>
                </a:lnTo>
                <a:lnTo>
                  <a:pt x="5494" y="738"/>
                </a:lnTo>
                <a:lnTo>
                  <a:pt x="5478" y="747"/>
                </a:lnTo>
                <a:lnTo>
                  <a:pt x="5461" y="755"/>
                </a:lnTo>
                <a:lnTo>
                  <a:pt x="5444" y="762"/>
                </a:lnTo>
                <a:lnTo>
                  <a:pt x="5426" y="767"/>
                </a:lnTo>
                <a:lnTo>
                  <a:pt x="5406" y="771"/>
                </a:lnTo>
                <a:lnTo>
                  <a:pt x="5386" y="775"/>
                </a:lnTo>
                <a:lnTo>
                  <a:pt x="5365" y="775"/>
                </a:lnTo>
                <a:lnTo>
                  <a:pt x="5365" y="775"/>
                </a:lnTo>
                <a:lnTo>
                  <a:pt x="5343" y="774"/>
                </a:lnTo>
                <a:lnTo>
                  <a:pt x="5321" y="770"/>
                </a:lnTo>
                <a:lnTo>
                  <a:pt x="5301" y="765"/>
                </a:lnTo>
                <a:lnTo>
                  <a:pt x="5282" y="757"/>
                </a:lnTo>
                <a:lnTo>
                  <a:pt x="5265" y="749"/>
                </a:lnTo>
                <a:lnTo>
                  <a:pt x="5249" y="737"/>
                </a:lnTo>
                <a:lnTo>
                  <a:pt x="5233" y="724"/>
                </a:lnTo>
                <a:lnTo>
                  <a:pt x="5219" y="710"/>
                </a:lnTo>
                <a:lnTo>
                  <a:pt x="5206" y="694"/>
                </a:lnTo>
                <a:lnTo>
                  <a:pt x="5196" y="675"/>
                </a:lnTo>
                <a:lnTo>
                  <a:pt x="5186" y="657"/>
                </a:lnTo>
                <a:lnTo>
                  <a:pt x="5178" y="636"/>
                </a:lnTo>
                <a:lnTo>
                  <a:pt x="5172" y="614"/>
                </a:lnTo>
                <a:lnTo>
                  <a:pt x="5166" y="591"/>
                </a:lnTo>
                <a:lnTo>
                  <a:pt x="5163" y="567"/>
                </a:lnTo>
                <a:lnTo>
                  <a:pt x="5162" y="542"/>
                </a:lnTo>
                <a:lnTo>
                  <a:pt x="5549" y="542"/>
                </a:lnTo>
                <a:lnTo>
                  <a:pt x="5549" y="542"/>
                </a:lnTo>
                <a:lnTo>
                  <a:pt x="5551" y="533"/>
                </a:lnTo>
                <a:lnTo>
                  <a:pt x="5551" y="522"/>
                </a:lnTo>
                <a:lnTo>
                  <a:pt x="5551" y="502"/>
                </a:lnTo>
                <a:lnTo>
                  <a:pt x="5551" y="502"/>
                </a:lnTo>
                <a:lnTo>
                  <a:pt x="5551" y="473"/>
                </a:lnTo>
                <a:lnTo>
                  <a:pt x="5548" y="446"/>
                </a:lnTo>
                <a:lnTo>
                  <a:pt x="5543" y="420"/>
                </a:lnTo>
                <a:lnTo>
                  <a:pt x="5537" y="397"/>
                </a:lnTo>
                <a:lnTo>
                  <a:pt x="5529" y="375"/>
                </a:lnTo>
                <a:lnTo>
                  <a:pt x="5520" y="354"/>
                </a:lnTo>
                <a:lnTo>
                  <a:pt x="5509" y="336"/>
                </a:lnTo>
                <a:lnTo>
                  <a:pt x="5496" y="319"/>
                </a:lnTo>
                <a:lnTo>
                  <a:pt x="5482" y="304"/>
                </a:lnTo>
                <a:lnTo>
                  <a:pt x="5467" y="291"/>
                </a:lnTo>
                <a:lnTo>
                  <a:pt x="5449" y="280"/>
                </a:lnTo>
                <a:lnTo>
                  <a:pt x="5432" y="270"/>
                </a:lnTo>
                <a:lnTo>
                  <a:pt x="5412" y="264"/>
                </a:lnTo>
                <a:lnTo>
                  <a:pt x="5391" y="258"/>
                </a:lnTo>
                <a:lnTo>
                  <a:pt x="5370" y="255"/>
                </a:lnTo>
                <a:lnTo>
                  <a:pt x="5346" y="254"/>
                </a:lnTo>
                <a:close/>
                <a:moveTo>
                  <a:pt x="4926" y="390"/>
                </a:moveTo>
                <a:lnTo>
                  <a:pt x="4531" y="390"/>
                </a:lnTo>
                <a:lnTo>
                  <a:pt x="4531" y="67"/>
                </a:lnTo>
                <a:lnTo>
                  <a:pt x="4481" y="67"/>
                </a:lnTo>
                <a:lnTo>
                  <a:pt x="4481" y="804"/>
                </a:lnTo>
                <a:lnTo>
                  <a:pt x="4531" y="804"/>
                </a:lnTo>
                <a:lnTo>
                  <a:pt x="4531" y="435"/>
                </a:lnTo>
                <a:lnTo>
                  <a:pt x="4926" y="435"/>
                </a:lnTo>
                <a:lnTo>
                  <a:pt x="4926" y="804"/>
                </a:lnTo>
                <a:lnTo>
                  <a:pt x="4977" y="804"/>
                </a:lnTo>
                <a:lnTo>
                  <a:pt x="4977" y="67"/>
                </a:lnTo>
                <a:lnTo>
                  <a:pt x="4926" y="67"/>
                </a:lnTo>
                <a:lnTo>
                  <a:pt x="4926" y="390"/>
                </a:lnTo>
                <a:close/>
                <a:moveTo>
                  <a:pt x="3134" y="672"/>
                </a:moveTo>
                <a:lnTo>
                  <a:pt x="3134" y="672"/>
                </a:lnTo>
                <a:lnTo>
                  <a:pt x="3113" y="693"/>
                </a:lnTo>
                <a:lnTo>
                  <a:pt x="3093" y="710"/>
                </a:lnTo>
                <a:lnTo>
                  <a:pt x="3072" y="725"/>
                </a:lnTo>
                <a:lnTo>
                  <a:pt x="3051" y="738"/>
                </a:lnTo>
                <a:lnTo>
                  <a:pt x="3030" y="748"/>
                </a:lnTo>
                <a:lnTo>
                  <a:pt x="3020" y="752"/>
                </a:lnTo>
                <a:lnTo>
                  <a:pt x="3009" y="755"/>
                </a:lnTo>
                <a:lnTo>
                  <a:pt x="2999" y="757"/>
                </a:lnTo>
                <a:lnTo>
                  <a:pt x="2988" y="760"/>
                </a:lnTo>
                <a:lnTo>
                  <a:pt x="2977" y="761"/>
                </a:lnTo>
                <a:lnTo>
                  <a:pt x="2966" y="761"/>
                </a:lnTo>
                <a:lnTo>
                  <a:pt x="2966" y="761"/>
                </a:lnTo>
                <a:lnTo>
                  <a:pt x="2946" y="760"/>
                </a:lnTo>
                <a:lnTo>
                  <a:pt x="2925" y="756"/>
                </a:lnTo>
                <a:lnTo>
                  <a:pt x="2907" y="751"/>
                </a:lnTo>
                <a:lnTo>
                  <a:pt x="2889" y="744"/>
                </a:lnTo>
                <a:lnTo>
                  <a:pt x="2874" y="735"/>
                </a:lnTo>
                <a:lnTo>
                  <a:pt x="2859" y="724"/>
                </a:lnTo>
                <a:lnTo>
                  <a:pt x="2846" y="711"/>
                </a:lnTo>
                <a:lnTo>
                  <a:pt x="2834" y="697"/>
                </a:lnTo>
                <a:lnTo>
                  <a:pt x="2824" y="681"/>
                </a:lnTo>
                <a:lnTo>
                  <a:pt x="2814" y="663"/>
                </a:lnTo>
                <a:lnTo>
                  <a:pt x="2806" y="644"/>
                </a:lnTo>
                <a:lnTo>
                  <a:pt x="2800" y="623"/>
                </a:lnTo>
                <a:lnTo>
                  <a:pt x="2794" y="602"/>
                </a:lnTo>
                <a:lnTo>
                  <a:pt x="2791" y="579"/>
                </a:lnTo>
                <a:lnTo>
                  <a:pt x="2789" y="554"/>
                </a:lnTo>
                <a:lnTo>
                  <a:pt x="2788" y="529"/>
                </a:lnTo>
                <a:lnTo>
                  <a:pt x="2788" y="529"/>
                </a:lnTo>
                <a:lnTo>
                  <a:pt x="2789" y="505"/>
                </a:lnTo>
                <a:lnTo>
                  <a:pt x="2792" y="482"/>
                </a:lnTo>
                <a:lnTo>
                  <a:pt x="2797" y="459"/>
                </a:lnTo>
                <a:lnTo>
                  <a:pt x="2803" y="438"/>
                </a:lnTo>
                <a:lnTo>
                  <a:pt x="2811" y="417"/>
                </a:lnTo>
                <a:lnTo>
                  <a:pt x="2820" y="399"/>
                </a:lnTo>
                <a:lnTo>
                  <a:pt x="2831" y="380"/>
                </a:lnTo>
                <a:lnTo>
                  <a:pt x="2843" y="364"/>
                </a:lnTo>
                <a:lnTo>
                  <a:pt x="2856" y="349"/>
                </a:lnTo>
                <a:lnTo>
                  <a:pt x="2871" y="336"/>
                </a:lnTo>
                <a:lnTo>
                  <a:pt x="2886" y="325"/>
                </a:lnTo>
                <a:lnTo>
                  <a:pt x="2902" y="316"/>
                </a:lnTo>
                <a:lnTo>
                  <a:pt x="2920" y="308"/>
                </a:lnTo>
                <a:lnTo>
                  <a:pt x="2938" y="301"/>
                </a:lnTo>
                <a:lnTo>
                  <a:pt x="2958" y="298"/>
                </a:lnTo>
                <a:lnTo>
                  <a:pt x="2977" y="297"/>
                </a:lnTo>
                <a:lnTo>
                  <a:pt x="2977" y="297"/>
                </a:lnTo>
                <a:lnTo>
                  <a:pt x="2996" y="298"/>
                </a:lnTo>
                <a:lnTo>
                  <a:pt x="3016" y="301"/>
                </a:lnTo>
                <a:lnTo>
                  <a:pt x="3035" y="306"/>
                </a:lnTo>
                <a:lnTo>
                  <a:pt x="3054" y="313"/>
                </a:lnTo>
                <a:lnTo>
                  <a:pt x="3073" y="323"/>
                </a:lnTo>
                <a:lnTo>
                  <a:pt x="3093" y="335"/>
                </a:lnTo>
                <a:lnTo>
                  <a:pt x="3113" y="349"/>
                </a:lnTo>
                <a:lnTo>
                  <a:pt x="3134" y="366"/>
                </a:lnTo>
                <a:lnTo>
                  <a:pt x="3134" y="672"/>
                </a:lnTo>
                <a:close/>
                <a:moveTo>
                  <a:pt x="3135" y="317"/>
                </a:moveTo>
                <a:lnTo>
                  <a:pt x="3131" y="317"/>
                </a:lnTo>
                <a:lnTo>
                  <a:pt x="3131" y="317"/>
                </a:lnTo>
                <a:lnTo>
                  <a:pt x="3113" y="303"/>
                </a:lnTo>
                <a:lnTo>
                  <a:pt x="3096" y="290"/>
                </a:lnTo>
                <a:lnTo>
                  <a:pt x="3077" y="280"/>
                </a:lnTo>
                <a:lnTo>
                  <a:pt x="3059" y="270"/>
                </a:lnTo>
                <a:lnTo>
                  <a:pt x="3040" y="264"/>
                </a:lnTo>
                <a:lnTo>
                  <a:pt x="3019" y="258"/>
                </a:lnTo>
                <a:lnTo>
                  <a:pt x="2997" y="255"/>
                </a:lnTo>
                <a:lnTo>
                  <a:pt x="2975" y="254"/>
                </a:lnTo>
                <a:lnTo>
                  <a:pt x="2975" y="254"/>
                </a:lnTo>
                <a:lnTo>
                  <a:pt x="2951" y="255"/>
                </a:lnTo>
                <a:lnTo>
                  <a:pt x="2928" y="258"/>
                </a:lnTo>
                <a:lnTo>
                  <a:pt x="2906" y="265"/>
                </a:lnTo>
                <a:lnTo>
                  <a:pt x="2884" y="273"/>
                </a:lnTo>
                <a:lnTo>
                  <a:pt x="2864" y="283"/>
                </a:lnTo>
                <a:lnTo>
                  <a:pt x="2843" y="296"/>
                </a:lnTo>
                <a:lnTo>
                  <a:pt x="2825" y="311"/>
                </a:lnTo>
                <a:lnTo>
                  <a:pt x="2807" y="327"/>
                </a:lnTo>
                <a:lnTo>
                  <a:pt x="2792" y="347"/>
                </a:lnTo>
                <a:lnTo>
                  <a:pt x="2778" y="367"/>
                </a:lnTo>
                <a:lnTo>
                  <a:pt x="2766" y="390"/>
                </a:lnTo>
                <a:lnTo>
                  <a:pt x="2756" y="414"/>
                </a:lnTo>
                <a:lnTo>
                  <a:pt x="2748" y="441"/>
                </a:lnTo>
                <a:lnTo>
                  <a:pt x="2741" y="468"/>
                </a:lnTo>
                <a:lnTo>
                  <a:pt x="2739" y="483"/>
                </a:lnTo>
                <a:lnTo>
                  <a:pt x="2738" y="498"/>
                </a:lnTo>
                <a:lnTo>
                  <a:pt x="2737" y="513"/>
                </a:lnTo>
                <a:lnTo>
                  <a:pt x="2736" y="529"/>
                </a:lnTo>
                <a:lnTo>
                  <a:pt x="2736" y="529"/>
                </a:lnTo>
                <a:lnTo>
                  <a:pt x="2737" y="561"/>
                </a:lnTo>
                <a:lnTo>
                  <a:pt x="2740" y="592"/>
                </a:lnTo>
                <a:lnTo>
                  <a:pt x="2746" y="620"/>
                </a:lnTo>
                <a:lnTo>
                  <a:pt x="2752" y="646"/>
                </a:lnTo>
                <a:lnTo>
                  <a:pt x="2761" y="671"/>
                </a:lnTo>
                <a:lnTo>
                  <a:pt x="2772" y="694"/>
                </a:lnTo>
                <a:lnTo>
                  <a:pt x="2784" y="714"/>
                </a:lnTo>
                <a:lnTo>
                  <a:pt x="2797" y="733"/>
                </a:lnTo>
                <a:lnTo>
                  <a:pt x="2813" y="750"/>
                </a:lnTo>
                <a:lnTo>
                  <a:pt x="2829" y="764"/>
                </a:lnTo>
                <a:lnTo>
                  <a:pt x="2847" y="776"/>
                </a:lnTo>
                <a:lnTo>
                  <a:pt x="2867" y="787"/>
                </a:lnTo>
                <a:lnTo>
                  <a:pt x="2887" y="794"/>
                </a:lnTo>
                <a:lnTo>
                  <a:pt x="2910" y="800"/>
                </a:lnTo>
                <a:lnTo>
                  <a:pt x="2934" y="803"/>
                </a:lnTo>
                <a:lnTo>
                  <a:pt x="2959" y="804"/>
                </a:lnTo>
                <a:lnTo>
                  <a:pt x="2959" y="804"/>
                </a:lnTo>
                <a:lnTo>
                  <a:pt x="2972" y="804"/>
                </a:lnTo>
                <a:lnTo>
                  <a:pt x="2985" y="803"/>
                </a:lnTo>
                <a:lnTo>
                  <a:pt x="2997" y="801"/>
                </a:lnTo>
                <a:lnTo>
                  <a:pt x="3009" y="797"/>
                </a:lnTo>
                <a:lnTo>
                  <a:pt x="3021" y="794"/>
                </a:lnTo>
                <a:lnTo>
                  <a:pt x="3033" y="790"/>
                </a:lnTo>
                <a:lnTo>
                  <a:pt x="3045" y="784"/>
                </a:lnTo>
                <a:lnTo>
                  <a:pt x="3057" y="779"/>
                </a:lnTo>
                <a:lnTo>
                  <a:pt x="3078" y="767"/>
                </a:lnTo>
                <a:lnTo>
                  <a:pt x="3098" y="753"/>
                </a:lnTo>
                <a:lnTo>
                  <a:pt x="3117" y="738"/>
                </a:lnTo>
                <a:lnTo>
                  <a:pt x="3135" y="722"/>
                </a:lnTo>
                <a:lnTo>
                  <a:pt x="3134" y="844"/>
                </a:lnTo>
                <a:lnTo>
                  <a:pt x="3134" y="844"/>
                </a:lnTo>
                <a:lnTo>
                  <a:pt x="3132" y="863"/>
                </a:lnTo>
                <a:lnTo>
                  <a:pt x="3131" y="882"/>
                </a:lnTo>
                <a:lnTo>
                  <a:pt x="3128" y="900"/>
                </a:lnTo>
                <a:lnTo>
                  <a:pt x="3123" y="916"/>
                </a:lnTo>
                <a:lnTo>
                  <a:pt x="3117" y="932"/>
                </a:lnTo>
                <a:lnTo>
                  <a:pt x="3110" y="947"/>
                </a:lnTo>
                <a:lnTo>
                  <a:pt x="3101" y="960"/>
                </a:lnTo>
                <a:lnTo>
                  <a:pt x="3091" y="971"/>
                </a:lnTo>
                <a:lnTo>
                  <a:pt x="3081" y="982"/>
                </a:lnTo>
                <a:lnTo>
                  <a:pt x="3068" y="992"/>
                </a:lnTo>
                <a:lnTo>
                  <a:pt x="3054" y="999"/>
                </a:lnTo>
                <a:lnTo>
                  <a:pt x="3039" y="1006"/>
                </a:lnTo>
                <a:lnTo>
                  <a:pt x="3022" y="1011"/>
                </a:lnTo>
                <a:lnTo>
                  <a:pt x="3005" y="1015"/>
                </a:lnTo>
                <a:lnTo>
                  <a:pt x="2986" y="1017"/>
                </a:lnTo>
                <a:lnTo>
                  <a:pt x="2966" y="1018"/>
                </a:lnTo>
                <a:lnTo>
                  <a:pt x="2966" y="1018"/>
                </a:lnTo>
                <a:lnTo>
                  <a:pt x="2945" y="1017"/>
                </a:lnTo>
                <a:lnTo>
                  <a:pt x="2924" y="1015"/>
                </a:lnTo>
                <a:lnTo>
                  <a:pt x="2903" y="1011"/>
                </a:lnTo>
                <a:lnTo>
                  <a:pt x="2882" y="1005"/>
                </a:lnTo>
                <a:lnTo>
                  <a:pt x="2861" y="997"/>
                </a:lnTo>
                <a:lnTo>
                  <a:pt x="2841" y="989"/>
                </a:lnTo>
                <a:lnTo>
                  <a:pt x="2820" y="977"/>
                </a:lnTo>
                <a:lnTo>
                  <a:pt x="2801" y="963"/>
                </a:lnTo>
                <a:lnTo>
                  <a:pt x="2778" y="1003"/>
                </a:lnTo>
                <a:lnTo>
                  <a:pt x="2778" y="1003"/>
                </a:lnTo>
                <a:lnTo>
                  <a:pt x="2799" y="1015"/>
                </a:lnTo>
                <a:lnTo>
                  <a:pt x="2819" y="1027"/>
                </a:lnTo>
                <a:lnTo>
                  <a:pt x="2842" y="1036"/>
                </a:lnTo>
                <a:lnTo>
                  <a:pt x="2865" y="1045"/>
                </a:lnTo>
                <a:lnTo>
                  <a:pt x="2888" y="1051"/>
                </a:lnTo>
                <a:lnTo>
                  <a:pt x="2913" y="1057"/>
                </a:lnTo>
                <a:lnTo>
                  <a:pt x="2939" y="1060"/>
                </a:lnTo>
                <a:lnTo>
                  <a:pt x="2966" y="1060"/>
                </a:lnTo>
                <a:lnTo>
                  <a:pt x="2966" y="1060"/>
                </a:lnTo>
                <a:lnTo>
                  <a:pt x="2991" y="1060"/>
                </a:lnTo>
                <a:lnTo>
                  <a:pt x="3015" y="1057"/>
                </a:lnTo>
                <a:lnTo>
                  <a:pt x="3037" y="1052"/>
                </a:lnTo>
                <a:lnTo>
                  <a:pt x="3058" y="1046"/>
                </a:lnTo>
                <a:lnTo>
                  <a:pt x="3077" y="1037"/>
                </a:lnTo>
                <a:lnTo>
                  <a:pt x="3096" y="1028"/>
                </a:lnTo>
                <a:lnTo>
                  <a:pt x="3112" y="1017"/>
                </a:lnTo>
                <a:lnTo>
                  <a:pt x="3126" y="1004"/>
                </a:lnTo>
                <a:lnTo>
                  <a:pt x="3139" y="990"/>
                </a:lnTo>
                <a:lnTo>
                  <a:pt x="3151" y="974"/>
                </a:lnTo>
                <a:lnTo>
                  <a:pt x="3161" y="956"/>
                </a:lnTo>
                <a:lnTo>
                  <a:pt x="3168" y="938"/>
                </a:lnTo>
                <a:lnTo>
                  <a:pt x="3175" y="918"/>
                </a:lnTo>
                <a:lnTo>
                  <a:pt x="3179" y="897"/>
                </a:lnTo>
                <a:lnTo>
                  <a:pt x="3182" y="874"/>
                </a:lnTo>
                <a:lnTo>
                  <a:pt x="3183" y="851"/>
                </a:lnTo>
                <a:lnTo>
                  <a:pt x="3183" y="267"/>
                </a:lnTo>
                <a:lnTo>
                  <a:pt x="3139" y="267"/>
                </a:lnTo>
                <a:lnTo>
                  <a:pt x="3135" y="317"/>
                </a:lnTo>
                <a:close/>
                <a:moveTo>
                  <a:pt x="2450" y="254"/>
                </a:moveTo>
                <a:lnTo>
                  <a:pt x="2450" y="254"/>
                </a:lnTo>
                <a:lnTo>
                  <a:pt x="2436" y="254"/>
                </a:lnTo>
                <a:lnTo>
                  <a:pt x="2423" y="256"/>
                </a:lnTo>
                <a:lnTo>
                  <a:pt x="2410" y="258"/>
                </a:lnTo>
                <a:lnTo>
                  <a:pt x="2397" y="261"/>
                </a:lnTo>
                <a:lnTo>
                  <a:pt x="2385" y="265"/>
                </a:lnTo>
                <a:lnTo>
                  <a:pt x="2373" y="270"/>
                </a:lnTo>
                <a:lnTo>
                  <a:pt x="2361" y="276"/>
                </a:lnTo>
                <a:lnTo>
                  <a:pt x="2350" y="281"/>
                </a:lnTo>
                <a:lnTo>
                  <a:pt x="2328" y="295"/>
                </a:lnTo>
                <a:lnTo>
                  <a:pt x="2307" y="312"/>
                </a:lnTo>
                <a:lnTo>
                  <a:pt x="2286" y="331"/>
                </a:lnTo>
                <a:lnTo>
                  <a:pt x="2265" y="350"/>
                </a:lnTo>
                <a:lnTo>
                  <a:pt x="2262" y="350"/>
                </a:lnTo>
                <a:lnTo>
                  <a:pt x="2258" y="267"/>
                </a:lnTo>
                <a:lnTo>
                  <a:pt x="2214" y="267"/>
                </a:lnTo>
                <a:lnTo>
                  <a:pt x="2214" y="804"/>
                </a:lnTo>
                <a:lnTo>
                  <a:pt x="2264" y="804"/>
                </a:lnTo>
                <a:lnTo>
                  <a:pt x="2264" y="399"/>
                </a:lnTo>
                <a:lnTo>
                  <a:pt x="2264" y="399"/>
                </a:lnTo>
                <a:lnTo>
                  <a:pt x="2288" y="376"/>
                </a:lnTo>
                <a:lnTo>
                  <a:pt x="2310" y="355"/>
                </a:lnTo>
                <a:lnTo>
                  <a:pt x="2332" y="338"/>
                </a:lnTo>
                <a:lnTo>
                  <a:pt x="2353" y="324"/>
                </a:lnTo>
                <a:lnTo>
                  <a:pt x="2363" y="318"/>
                </a:lnTo>
                <a:lnTo>
                  <a:pt x="2373" y="312"/>
                </a:lnTo>
                <a:lnTo>
                  <a:pt x="2384" y="308"/>
                </a:lnTo>
                <a:lnTo>
                  <a:pt x="2395" y="305"/>
                </a:lnTo>
                <a:lnTo>
                  <a:pt x="2406" y="303"/>
                </a:lnTo>
                <a:lnTo>
                  <a:pt x="2416" y="300"/>
                </a:lnTo>
                <a:lnTo>
                  <a:pt x="2428" y="299"/>
                </a:lnTo>
                <a:lnTo>
                  <a:pt x="2440" y="298"/>
                </a:lnTo>
                <a:lnTo>
                  <a:pt x="2440" y="298"/>
                </a:lnTo>
                <a:lnTo>
                  <a:pt x="2455" y="299"/>
                </a:lnTo>
                <a:lnTo>
                  <a:pt x="2470" y="301"/>
                </a:lnTo>
                <a:lnTo>
                  <a:pt x="2483" y="305"/>
                </a:lnTo>
                <a:lnTo>
                  <a:pt x="2495" y="309"/>
                </a:lnTo>
                <a:lnTo>
                  <a:pt x="2507" y="314"/>
                </a:lnTo>
                <a:lnTo>
                  <a:pt x="2517" y="322"/>
                </a:lnTo>
                <a:lnTo>
                  <a:pt x="2525" y="330"/>
                </a:lnTo>
                <a:lnTo>
                  <a:pt x="2534" y="339"/>
                </a:lnTo>
                <a:lnTo>
                  <a:pt x="2541" y="351"/>
                </a:lnTo>
                <a:lnTo>
                  <a:pt x="2547" y="363"/>
                </a:lnTo>
                <a:lnTo>
                  <a:pt x="2551" y="377"/>
                </a:lnTo>
                <a:lnTo>
                  <a:pt x="2556" y="392"/>
                </a:lnTo>
                <a:lnTo>
                  <a:pt x="2559" y="408"/>
                </a:lnTo>
                <a:lnTo>
                  <a:pt x="2561" y="427"/>
                </a:lnTo>
                <a:lnTo>
                  <a:pt x="2562" y="445"/>
                </a:lnTo>
                <a:lnTo>
                  <a:pt x="2562" y="467"/>
                </a:lnTo>
                <a:lnTo>
                  <a:pt x="2562" y="804"/>
                </a:lnTo>
                <a:lnTo>
                  <a:pt x="2612" y="804"/>
                </a:lnTo>
                <a:lnTo>
                  <a:pt x="2612" y="459"/>
                </a:lnTo>
                <a:lnTo>
                  <a:pt x="2612" y="459"/>
                </a:lnTo>
                <a:lnTo>
                  <a:pt x="2611" y="434"/>
                </a:lnTo>
                <a:lnTo>
                  <a:pt x="2610" y="411"/>
                </a:lnTo>
                <a:lnTo>
                  <a:pt x="2606" y="389"/>
                </a:lnTo>
                <a:lnTo>
                  <a:pt x="2602" y="368"/>
                </a:lnTo>
                <a:lnTo>
                  <a:pt x="2597" y="350"/>
                </a:lnTo>
                <a:lnTo>
                  <a:pt x="2590" y="334"/>
                </a:lnTo>
                <a:lnTo>
                  <a:pt x="2582" y="319"/>
                </a:lnTo>
                <a:lnTo>
                  <a:pt x="2572" y="305"/>
                </a:lnTo>
                <a:lnTo>
                  <a:pt x="2562" y="293"/>
                </a:lnTo>
                <a:lnTo>
                  <a:pt x="2549" y="282"/>
                </a:lnTo>
                <a:lnTo>
                  <a:pt x="2536" y="273"/>
                </a:lnTo>
                <a:lnTo>
                  <a:pt x="2522" y="267"/>
                </a:lnTo>
                <a:lnTo>
                  <a:pt x="2506" y="260"/>
                </a:lnTo>
                <a:lnTo>
                  <a:pt x="2489" y="257"/>
                </a:lnTo>
                <a:lnTo>
                  <a:pt x="2469" y="255"/>
                </a:lnTo>
                <a:lnTo>
                  <a:pt x="2450" y="254"/>
                </a:lnTo>
                <a:close/>
                <a:moveTo>
                  <a:pt x="2003" y="804"/>
                </a:moveTo>
                <a:lnTo>
                  <a:pt x="2051" y="804"/>
                </a:lnTo>
                <a:lnTo>
                  <a:pt x="2051" y="267"/>
                </a:lnTo>
                <a:lnTo>
                  <a:pt x="2003" y="267"/>
                </a:lnTo>
                <a:lnTo>
                  <a:pt x="2003" y="804"/>
                </a:lnTo>
                <a:close/>
                <a:moveTo>
                  <a:pt x="2027" y="49"/>
                </a:moveTo>
                <a:lnTo>
                  <a:pt x="2027" y="49"/>
                </a:lnTo>
                <a:lnTo>
                  <a:pt x="2019" y="50"/>
                </a:lnTo>
                <a:lnTo>
                  <a:pt x="2010" y="52"/>
                </a:lnTo>
                <a:lnTo>
                  <a:pt x="2003" y="56"/>
                </a:lnTo>
                <a:lnTo>
                  <a:pt x="1996" y="61"/>
                </a:lnTo>
                <a:lnTo>
                  <a:pt x="1991" y="67"/>
                </a:lnTo>
                <a:lnTo>
                  <a:pt x="1986" y="75"/>
                </a:lnTo>
                <a:lnTo>
                  <a:pt x="1984" y="84"/>
                </a:lnTo>
                <a:lnTo>
                  <a:pt x="1983" y="94"/>
                </a:lnTo>
                <a:lnTo>
                  <a:pt x="1983" y="94"/>
                </a:lnTo>
                <a:lnTo>
                  <a:pt x="1984" y="103"/>
                </a:lnTo>
                <a:lnTo>
                  <a:pt x="1986" y="111"/>
                </a:lnTo>
                <a:lnTo>
                  <a:pt x="1991" y="119"/>
                </a:lnTo>
                <a:lnTo>
                  <a:pt x="1996" y="125"/>
                </a:lnTo>
                <a:lnTo>
                  <a:pt x="2003" y="131"/>
                </a:lnTo>
                <a:lnTo>
                  <a:pt x="2010" y="134"/>
                </a:lnTo>
                <a:lnTo>
                  <a:pt x="2019" y="136"/>
                </a:lnTo>
                <a:lnTo>
                  <a:pt x="2027" y="137"/>
                </a:lnTo>
                <a:lnTo>
                  <a:pt x="2027" y="137"/>
                </a:lnTo>
                <a:lnTo>
                  <a:pt x="2037" y="136"/>
                </a:lnTo>
                <a:lnTo>
                  <a:pt x="2046" y="134"/>
                </a:lnTo>
                <a:lnTo>
                  <a:pt x="2053" y="131"/>
                </a:lnTo>
                <a:lnTo>
                  <a:pt x="2060" y="125"/>
                </a:lnTo>
                <a:lnTo>
                  <a:pt x="2065" y="119"/>
                </a:lnTo>
                <a:lnTo>
                  <a:pt x="2070" y="111"/>
                </a:lnTo>
                <a:lnTo>
                  <a:pt x="2072" y="103"/>
                </a:lnTo>
                <a:lnTo>
                  <a:pt x="2073" y="94"/>
                </a:lnTo>
                <a:lnTo>
                  <a:pt x="2073" y="94"/>
                </a:lnTo>
                <a:lnTo>
                  <a:pt x="2072" y="84"/>
                </a:lnTo>
                <a:lnTo>
                  <a:pt x="2070" y="75"/>
                </a:lnTo>
                <a:lnTo>
                  <a:pt x="2065" y="67"/>
                </a:lnTo>
                <a:lnTo>
                  <a:pt x="2060" y="61"/>
                </a:lnTo>
                <a:lnTo>
                  <a:pt x="2053" y="56"/>
                </a:lnTo>
                <a:lnTo>
                  <a:pt x="2046" y="52"/>
                </a:lnTo>
                <a:lnTo>
                  <a:pt x="2037" y="50"/>
                </a:lnTo>
                <a:lnTo>
                  <a:pt x="2027" y="49"/>
                </a:lnTo>
                <a:close/>
                <a:moveTo>
                  <a:pt x="1855" y="774"/>
                </a:moveTo>
                <a:lnTo>
                  <a:pt x="1855" y="774"/>
                </a:lnTo>
                <a:lnTo>
                  <a:pt x="1849" y="774"/>
                </a:lnTo>
                <a:lnTo>
                  <a:pt x="1845" y="771"/>
                </a:lnTo>
                <a:lnTo>
                  <a:pt x="1841" y="769"/>
                </a:lnTo>
                <a:lnTo>
                  <a:pt x="1837" y="765"/>
                </a:lnTo>
                <a:lnTo>
                  <a:pt x="1834" y="761"/>
                </a:lnTo>
                <a:lnTo>
                  <a:pt x="1832" y="754"/>
                </a:lnTo>
                <a:lnTo>
                  <a:pt x="1831" y="748"/>
                </a:lnTo>
                <a:lnTo>
                  <a:pt x="1831" y="739"/>
                </a:lnTo>
                <a:lnTo>
                  <a:pt x="1831" y="0"/>
                </a:lnTo>
                <a:lnTo>
                  <a:pt x="1781" y="0"/>
                </a:lnTo>
                <a:lnTo>
                  <a:pt x="1781" y="733"/>
                </a:lnTo>
                <a:lnTo>
                  <a:pt x="1781" y="733"/>
                </a:lnTo>
                <a:lnTo>
                  <a:pt x="1782" y="753"/>
                </a:lnTo>
                <a:lnTo>
                  <a:pt x="1786" y="770"/>
                </a:lnTo>
                <a:lnTo>
                  <a:pt x="1788" y="778"/>
                </a:lnTo>
                <a:lnTo>
                  <a:pt x="1791" y="786"/>
                </a:lnTo>
                <a:lnTo>
                  <a:pt x="1794" y="791"/>
                </a:lnTo>
                <a:lnTo>
                  <a:pt x="1798" y="797"/>
                </a:lnTo>
                <a:lnTo>
                  <a:pt x="1803" y="802"/>
                </a:lnTo>
                <a:lnTo>
                  <a:pt x="1807" y="806"/>
                </a:lnTo>
                <a:lnTo>
                  <a:pt x="1813" y="809"/>
                </a:lnTo>
                <a:lnTo>
                  <a:pt x="1819" y="813"/>
                </a:lnTo>
                <a:lnTo>
                  <a:pt x="1825" y="815"/>
                </a:lnTo>
                <a:lnTo>
                  <a:pt x="1832" y="817"/>
                </a:lnTo>
                <a:lnTo>
                  <a:pt x="1840" y="817"/>
                </a:lnTo>
                <a:lnTo>
                  <a:pt x="1847" y="818"/>
                </a:lnTo>
                <a:lnTo>
                  <a:pt x="1847" y="818"/>
                </a:lnTo>
                <a:lnTo>
                  <a:pt x="1858" y="817"/>
                </a:lnTo>
                <a:lnTo>
                  <a:pt x="1868" y="816"/>
                </a:lnTo>
                <a:lnTo>
                  <a:pt x="1875" y="815"/>
                </a:lnTo>
                <a:lnTo>
                  <a:pt x="1883" y="813"/>
                </a:lnTo>
                <a:lnTo>
                  <a:pt x="1874" y="771"/>
                </a:lnTo>
                <a:lnTo>
                  <a:pt x="1874" y="771"/>
                </a:lnTo>
                <a:lnTo>
                  <a:pt x="1861" y="774"/>
                </a:lnTo>
                <a:lnTo>
                  <a:pt x="1855" y="774"/>
                </a:lnTo>
                <a:close/>
                <a:moveTo>
                  <a:pt x="1410" y="774"/>
                </a:moveTo>
                <a:lnTo>
                  <a:pt x="1410" y="774"/>
                </a:lnTo>
                <a:lnTo>
                  <a:pt x="1389" y="773"/>
                </a:lnTo>
                <a:lnTo>
                  <a:pt x="1370" y="769"/>
                </a:lnTo>
                <a:lnTo>
                  <a:pt x="1351" y="764"/>
                </a:lnTo>
                <a:lnTo>
                  <a:pt x="1334" y="756"/>
                </a:lnTo>
                <a:lnTo>
                  <a:pt x="1318" y="748"/>
                </a:lnTo>
                <a:lnTo>
                  <a:pt x="1302" y="736"/>
                </a:lnTo>
                <a:lnTo>
                  <a:pt x="1288" y="723"/>
                </a:lnTo>
                <a:lnTo>
                  <a:pt x="1275" y="709"/>
                </a:lnTo>
                <a:lnTo>
                  <a:pt x="1263" y="692"/>
                </a:lnTo>
                <a:lnTo>
                  <a:pt x="1252" y="674"/>
                </a:lnTo>
                <a:lnTo>
                  <a:pt x="1242" y="655"/>
                </a:lnTo>
                <a:lnTo>
                  <a:pt x="1235" y="633"/>
                </a:lnTo>
                <a:lnTo>
                  <a:pt x="1228" y="612"/>
                </a:lnTo>
                <a:lnTo>
                  <a:pt x="1224" y="588"/>
                </a:lnTo>
                <a:lnTo>
                  <a:pt x="1222" y="563"/>
                </a:lnTo>
                <a:lnTo>
                  <a:pt x="1221" y="537"/>
                </a:lnTo>
                <a:lnTo>
                  <a:pt x="1221" y="537"/>
                </a:lnTo>
                <a:lnTo>
                  <a:pt x="1222" y="511"/>
                </a:lnTo>
                <a:lnTo>
                  <a:pt x="1224" y="486"/>
                </a:lnTo>
                <a:lnTo>
                  <a:pt x="1228" y="462"/>
                </a:lnTo>
                <a:lnTo>
                  <a:pt x="1235" y="440"/>
                </a:lnTo>
                <a:lnTo>
                  <a:pt x="1242" y="418"/>
                </a:lnTo>
                <a:lnTo>
                  <a:pt x="1252" y="399"/>
                </a:lnTo>
                <a:lnTo>
                  <a:pt x="1263" y="380"/>
                </a:lnTo>
                <a:lnTo>
                  <a:pt x="1275" y="364"/>
                </a:lnTo>
                <a:lnTo>
                  <a:pt x="1288" y="349"/>
                </a:lnTo>
                <a:lnTo>
                  <a:pt x="1302" y="336"/>
                </a:lnTo>
                <a:lnTo>
                  <a:pt x="1318" y="324"/>
                </a:lnTo>
                <a:lnTo>
                  <a:pt x="1334" y="314"/>
                </a:lnTo>
                <a:lnTo>
                  <a:pt x="1351" y="307"/>
                </a:lnTo>
                <a:lnTo>
                  <a:pt x="1370" y="301"/>
                </a:lnTo>
                <a:lnTo>
                  <a:pt x="1389" y="298"/>
                </a:lnTo>
                <a:lnTo>
                  <a:pt x="1410" y="297"/>
                </a:lnTo>
                <a:lnTo>
                  <a:pt x="1410" y="297"/>
                </a:lnTo>
                <a:lnTo>
                  <a:pt x="1429" y="298"/>
                </a:lnTo>
                <a:lnTo>
                  <a:pt x="1449" y="301"/>
                </a:lnTo>
                <a:lnTo>
                  <a:pt x="1467" y="307"/>
                </a:lnTo>
                <a:lnTo>
                  <a:pt x="1485" y="314"/>
                </a:lnTo>
                <a:lnTo>
                  <a:pt x="1501" y="324"/>
                </a:lnTo>
                <a:lnTo>
                  <a:pt x="1518" y="336"/>
                </a:lnTo>
                <a:lnTo>
                  <a:pt x="1532" y="349"/>
                </a:lnTo>
                <a:lnTo>
                  <a:pt x="1545" y="364"/>
                </a:lnTo>
                <a:lnTo>
                  <a:pt x="1558" y="380"/>
                </a:lnTo>
                <a:lnTo>
                  <a:pt x="1568" y="399"/>
                </a:lnTo>
                <a:lnTo>
                  <a:pt x="1577" y="418"/>
                </a:lnTo>
                <a:lnTo>
                  <a:pt x="1585" y="440"/>
                </a:lnTo>
                <a:lnTo>
                  <a:pt x="1591" y="462"/>
                </a:lnTo>
                <a:lnTo>
                  <a:pt x="1595" y="486"/>
                </a:lnTo>
                <a:lnTo>
                  <a:pt x="1599" y="511"/>
                </a:lnTo>
                <a:lnTo>
                  <a:pt x="1600" y="537"/>
                </a:lnTo>
                <a:lnTo>
                  <a:pt x="1600" y="537"/>
                </a:lnTo>
                <a:lnTo>
                  <a:pt x="1599" y="563"/>
                </a:lnTo>
                <a:lnTo>
                  <a:pt x="1595" y="588"/>
                </a:lnTo>
                <a:lnTo>
                  <a:pt x="1591" y="612"/>
                </a:lnTo>
                <a:lnTo>
                  <a:pt x="1585" y="633"/>
                </a:lnTo>
                <a:lnTo>
                  <a:pt x="1577" y="655"/>
                </a:lnTo>
                <a:lnTo>
                  <a:pt x="1568" y="674"/>
                </a:lnTo>
                <a:lnTo>
                  <a:pt x="1558" y="692"/>
                </a:lnTo>
                <a:lnTo>
                  <a:pt x="1545" y="709"/>
                </a:lnTo>
                <a:lnTo>
                  <a:pt x="1532" y="723"/>
                </a:lnTo>
                <a:lnTo>
                  <a:pt x="1518" y="736"/>
                </a:lnTo>
                <a:lnTo>
                  <a:pt x="1501" y="748"/>
                </a:lnTo>
                <a:lnTo>
                  <a:pt x="1485" y="756"/>
                </a:lnTo>
                <a:lnTo>
                  <a:pt x="1467" y="764"/>
                </a:lnTo>
                <a:lnTo>
                  <a:pt x="1449" y="769"/>
                </a:lnTo>
                <a:lnTo>
                  <a:pt x="1429" y="773"/>
                </a:lnTo>
                <a:lnTo>
                  <a:pt x="1410" y="774"/>
                </a:lnTo>
                <a:close/>
                <a:moveTo>
                  <a:pt x="1410" y="254"/>
                </a:moveTo>
                <a:lnTo>
                  <a:pt x="1410" y="254"/>
                </a:lnTo>
                <a:lnTo>
                  <a:pt x="1386" y="255"/>
                </a:lnTo>
                <a:lnTo>
                  <a:pt x="1362" y="258"/>
                </a:lnTo>
                <a:lnTo>
                  <a:pt x="1339" y="265"/>
                </a:lnTo>
                <a:lnTo>
                  <a:pt x="1318" y="272"/>
                </a:lnTo>
                <a:lnTo>
                  <a:pt x="1296" y="283"/>
                </a:lnTo>
                <a:lnTo>
                  <a:pt x="1277" y="296"/>
                </a:lnTo>
                <a:lnTo>
                  <a:pt x="1258" y="311"/>
                </a:lnTo>
                <a:lnTo>
                  <a:pt x="1241" y="327"/>
                </a:lnTo>
                <a:lnTo>
                  <a:pt x="1225" y="347"/>
                </a:lnTo>
                <a:lnTo>
                  <a:pt x="1211" y="368"/>
                </a:lnTo>
                <a:lnTo>
                  <a:pt x="1204" y="379"/>
                </a:lnTo>
                <a:lnTo>
                  <a:pt x="1199" y="391"/>
                </a:lnTo>
                <a:lnTo>
                  <a:pt x="1194" y="404"/>
                </a:lnTo>
                <a:lnTo>
                  <a:pt x="1188" y="417"/>
                </a:lnTo>
                <a:lnTo>
                  <a:pt x="1184" y="430"/>
                </a:lnTo>
                <a:lnTo>
                  <a:pt x="1180" y="444"/>
                </a:lnTo>
                <a:lnTo>
                  <a:pt x="1176" y="458"/>
                </a:lnTo>
                <a:lnTo>
                  <a:pt x="1174" y="473"/>
                </a:lnTo>
                <a:lnTo>
                  <a:pt x="1172" y="488"/>
                </a:lnTo>
                <a:lnTo>
                  <a:pt x="1170" y="504"/>
                </a:lnTo>
                <a:lnTo>
                  <a:pt x="1169" y="520"/>
                </a:lnTo>
                <a:lnTo>
                  <a:pt x="1169" y="537"/>
                </a:lnTo>
                <a:lnTo>
                  <a:pt x="1169" y="537"/>
                </a:lnTo>
                <a:lnTo>
                  <a:pt x="1169" y="553"/>
                </a:lnTo>
                <a:lnTo>
                  <a:pt x="1170" y="569"/>
                </a:lnTo>
                <a:lnTo>
                  <a:pt x="1172" y="585"/>
                </a:lnTo>
                <a:lnTo>
                  <a:pt x="1174" y="600"/>
                </a:lnTo>
                <a:lnTo>
                  <a:pt x="1176" y="615"/>
                </a:lnTo>
                <a:lnTo>
                  <a:pt x="1180" y="629"/>
                </a:lnTo>
                <a:lnTo>
                  <a:pt x="1184" y="643"/>
                </a:lnTo>
                <a:lnTo>
                  <a:pt x="1188" y="656"/>
                </a:lnTo>
                <a:lnTo>
                  <a:pt x="1194" y="669"/>
                </a:lnTo>
                <a:lnTo>
                  <a:pt x="1199" y="681"/>
                </a:lnTo>
                <a:lnTo>
                  <a:pt x="1211" y="703"/>
                </a:lnTo>
                <a:lnTo>
                  <a:pt x="1225" y="725"/>
                </a:lnTo>
                <a:lnTo>
                  <a:pt x="1241" y="744"/>
                </a:lnTo>
                <a:lnTo>
                  <a:pt x="1258" y="761"/>
                </a:lnTo>
                <a:lnTo>
                  <a:pt x="1277" y="776"/>
                </a:lnTo>
                <a:lnTo>
                  <a:pt x="1296" y="789"/>
                </a:lnTo>
                <a:lnTo>
                  <a:pt x="1318" y="799"/>
                </a:lnTo>
                <a:lnTo>
                  <a:pt x="1339" y="807"/>
                </a:lnTo>
                <a:lnTo>
                  <a:pt x="1362" y="813"/>
                </a:lnTo>
                <a:lnTo>
                  <a:pt x="1386" y="817"/>
                </a:lnTo>
                <a:lnTo>
                  <a:pt x="1410" y="818"/>
                </a:lnTo>
                <a:lnTo>
                  <a:pt x="1410" y="818"/>
                </a:lnTo>
                <a:lnTo>
                  <a:pt x="1433" y="817"/>
                </a:lnTo>
                <a:lnTo>
                  <a:pt x="1457" y="813"/>
                </a:lnTo>
                <a:lnTo>
                  <a:pt x="1480" y="807"/>
                </a:lnTo>
                <a:lnTo>
                  <a:pt x="1501" y="799"/>
                </a:lnTo>
                <a:lnTo>
                  <a:pt x="1523" y="789"/>
                </a:lnTo>
                <a:lnTo>
                  <a:pt x="1542" y="776"/>
                </a:lnTo>
                <a:lnTo>
                  <a:pt x="1562" y="761"/>
                </a:lnTo>
                <a:lnTo>
                  <a:pt x="1579" y="744"/>
                </a:lnTo>
                <a:lnTo>
                  <a:pt x="1594" y="725"/>
                </a:lnTo>
                <a:lnTo>
                  <a:pt x="1608" y="703"/>
                </a:lnTo>
                <a:lnTo>
                  <a:pt x="1615" y="693"/>
                </a:lnTo>
                <a:lnTo>
                  <a:pt x="1621" y="681"/>
                </a:lnTo>
                <a:lnTo>
                  <a:pt x="1627" y="669"/>
                </a:lnTo>
                <a:lnTo>
                  <a:pt x="1631" y="656"/>
                </a:lnTo>
                <a:lnTo>
                  <a:pt x="1636" y="643"/>
                </a:lnTo>
                <a:lnTo>
                  <a:pt x="1640" y="629"/>
                </a:lnTo>
                <a:lnTo>
                  <a:pt x="1643" y="615"/>
                </a:lnTo>
                <a:lnTo>
                  <a:pt x="1646" y="600"/>
                </a:lnTo>
                <a:lnTo>
                  <a:pt x="1648" y="585"/>
                </a:lnTo>
                <a:lnTo>
                  <a:pt x="1649" y="569"/>
                </a:lnTo>
                <a:lnTo>
                  <a:pt x="1650" y="553"/>
                </a:lnTo>
                <a:lnTo>
                  <a:pt x="1650" y="537"/>
                </a:lnTo>
                <a:lnTo>
                  <a:pt x="1650" y="537"/>
                </a:lnTo>
                <a:lnTo>
                  <a:pt x="1650" y="520"/>
                </a:lnTo>
                <a:lnTo>
                  <a:pt x="1649" y="504"/>
                </a:lnTo>
                <a:lnTo>
                  <a:pt x="1648" y="488"/>
                </a:lnTo>
                <a:lnTo>
                  <a:pt x="1646" y="473"/>
                </a:lnTo>
                <a:lnTo>
                  <a:pt x="1643" y="458"/>
                </a:lnTo>
                <a:lnTo>
                  <a:pt x="1640" y="444"/>
                </a:lnTo>
                <a:lnTo>
                  <a:pt x="1636" y="430"/>
                </a:lnTo>
                <a:lnTo>
                  <a:pt x="1631" y="417"/>
                </a:lnTo>
                <a:lnTo>
                  <a:pt x="1627" y="404"/>
                </a:lnTo>
                <a:lnTo>
                  <a:pt x="1621" y="391"/>
                </a:lnTo>
                <a:lnTo>
                  <a:pt x="1615" y="379"/>
                </a:lnTo>
                <a:lnTo>
                  <a:pt x="1608" y="368"/>
                </a:lnTo>
                <a:lnTo>
                  <a:pt x="1594" y="347"/>
                </a:lnTo>
                <a:lnTo>
                  <a:pt x="1579" y="327"/>
                </a:lnTo>
                <a:lnTo>
                  <a:pt x="1562" y="311"/>
                </a:lnTo>
                <a:lnTo>
                  <a:pt x="1542" y="296"/>
                </a:lnTo>
                <a:lnTo>
                  <a:pt x="1523" y="283"/>
                </a:lnTo>
                <a:lnTo>
                  <a:pt x="1501" y="272"/>
                </a:lnTo>
                <a:lnTo>
                  <a:pt x="1480" y="265"/>
                </a:lnTo>
                <a:lnTo>
                  <a:pt x="1457" y="258"/>
                </a:lnTo>
                <a:lnTo>
                  <a:pt x="1433" y="255"/>
                </a:lnTo>
                <a:lnTo>
                  <a:pt x="1410" y="254"/>
                </a:lnTo>
                <a:close/>
                <a:moveTo>
                  <a:pt x="833" y="774"/>
                </a:moveTo>
                <a:lnTo>
                  <a:pt x="833" y="774"/>
                </a:lnTo>
                <a:lnTo>
                  <a:pt x="813" y="773"/>
                </a:lnTo>
                <a:lnTo>
                  <a:pt x="794" y="769"/>
                </a:lnTo>
                <a:lnTo>
                  <a:pt x="776" y="764"/>
                </a:lnTo>
                <a:lnTo>
                  <a:pt x="757" y="756"/>
                </a:lnTo>
                <a:lnTo>
                  <a:pt x="741" y="748"/>
                </a:lnTo>
                <a:lnTo>
                  <a:pt x="726" y="736"/>
                </a:lnTo>
                <a:lnTo>
                  <a:pt x="711" y="723"/>
                </a:lnTo>
                <a:lnTo>
                  <a:pt x="698" y="709"/>
                </a:lnTo>
                <a:lnTo>
                  <a:pt x="686" y="692"/>
                </a:lnTo>
                <a:lnTo>
                  <a:pt x="675" y="674"/>
                </a:lnTo>
                <a:lnTo>
                  <a:pt x="665" y="655"/>
                </a:lnTo>
                <a:lnTo>
                  <a:pt x="658" y="633"/>
                </a:lnTo>
                <a:lnTo>
                  <a:pt x="652" y="612"/>
                </a:lnTo>
                <a:lnTo>
                  <a:pt x="647" y="588"/>
                </a:lnTo>
                <a:lnTo>
                  <a:pt x="645" y="563"/>
                </a:lnTo>
                <a:lnTo>
                  <a:pt x="644" y="537"/>
                </a:lnTo>
                <a:lnTo>
                  <a:pt x="644" y="537"/>
                </a:lnTo>
                <a:lnTo>
                  <a:pt x="645" y="511"/>
                </a:lnTo>
                <a:lnTo>
                  <a:pt x="647" y="486"/>
                </a:lnTo>
                <a:lnTo>
                  <a:pt x="652" y="462"/>
                </a:lnTo>
                <a:lnTo>
                  <a:pt x="658" y="440"/>
                </a:lnTo>
                <a:lnTo>
                  <a:pt x="665" y="418"/>
                </a:lnTo>
                <a:lnTo>
                  <a:pt x="675" y="399"/>
                </a:lnTo>
                <a:lnTo>
                  <a:pt x="686" y="380"/>
                </a:lnTo>
                <a:lnTo>
                  <a:pt x="698" y="364"/>
                </a:lnTo>
                <a:lnTo>
                  <a:pt x="711" y="349"/>
                </a:lnTo>
                <a:lnTo>
                  <a:pt x="726" y="336"/>
                </a:lnTo>
                <a:lnTo>
                  <a:pt x="741" y="324"/>
                </a:lnTo>
                <a:lnTo>
                  <a:pt x="757" y="314"/>
                </a:lnTo>
                <a:lnTo>
                  <a:pt x="776" y="307"/>
                </a:lnTo>
                <a:lnTo>
                  <a:pt x="794" y="301"/>
                </a:lnTo>
                <a:lnTo>
                  <a:pt x="813" y="298"/>
                </a:lnTo>
                <a:lnTo>
                  <a:pt x="833" y="297"/>
                </a:lnTo>
                <a:lnTo>
                  <a:pt x="833" y="297"/>
                </a:lnTo>
                <a:lnTo>
                  <a:pt x="853" y="298"/>
                </a:lnTo>
                <a:lnTo>
                  <a:pt x="873" y="301"/>
                </a:lnTo>
                <a:lnTo>
                  <a:pt x="891" y="307"/>
                </a:lnTo>
                <a:lnTo>
                  <a:pt x="908" y="314"/>
                </a:lnTo>
                <a:lnTo>
                  <a:pt x="925" y="324"/>
                </a:lnTo>
                <a:lnTo>
                  <a:pt x="941" y="336"/>
                </a:lnTo>
                <a:lnTo>
                  <a:pt x="955" y="349"/>
                </a:lnTo>
                <a:lnTo>
                  <a:pt x="969" y="364"/>
                </a:lnTo>
                <a:lnTo>
                  <a:pt x="981" y="380"/>
                </a:lnTo>
                <a:lnTo>
                  <a:pt x="992" y="399"/>
                </a:lnTo>
                <a:lnTo>
                  <a:pt x="1001" y="418"/>
                </a:lnTo>
                <a:lnTo>
                  <a:pt x="1009" y="440"/>
                </a:lnTo>
                <a:lnTo>
                  <a:pt x="1015" y="462"/>
                </a:lnTo>
                <a:lnTo>
                  <a:pt x="1020" y="486"/>
                </a:lnTo>
                <a:lnTo>
                  <a:pt x="1022" y="511"/>
                </a:lnTo>
                <a:lnTo>
                  <a:pt x="1023" y="537"/>
                </a:lnTo>
                <a:lnTo>
                  <a:pt x="1023" y="537"/>
                </a:lnTo>
                <a:lnTo>
                  <a:pt x="1022" y="563"/>
                </a:lnTo>
                <a:lnTo>
                  <a:pt x="1020" y="588"/>
                </a:lnTo>
                <a:lnTo>
                  <a:pt x="1015" y="612"/>
                </a:lnTo>
                <a:lnTo>
                  <a:pt x="1009" y="633"/>
                </a:lnTo>
                <a:lnTo>
                  <a:pt x="1001" y="655"/>
                </a:lnTo>
                <a:lnTo>
                  <a:pt x="992" y="674"/>
                </a:lnTo>
                <a:lnTo>
                  <a:pt x="981" y="692"/>
                </a:lnTo>
                <a:lnTo>
                  <a:pt x="969" y="709"/>
                </a:lnTo>
                <a:lnTo>
                  <a:pt x="955" y="723"/>
                </a:lnTo>
                <a:lnTo>
                  <a:pt x="941" y="736"/>
                </a:lnTo>
                <a:lnTo>
                  <a:pt x="925" y="748"/>
                </a:lnTo>
                <a:lnTo>
                  <a:pt x="908" y="756"/>
                </a:lnTo>
                <a:lnTo>
                  <a:pt x="891" y="764"/>
                </a:lnTo>
                <a:lnTo>
                  <a:pt x="873" y="769"/>
                </a:lnTo>
                <a:lnTo>
                  <a:pt x="853" y="773"/>
                </a:lnTo>
                <a:lnTo>
                  <a:pt x="833" y="774"/>
                </a:lnTo>
                <a:close/>
                <a:moveTo>
                  <a:pt x="833" y="254"/>
                </a:moveTo>
                <a:lnTo>
                  <a:pt x="833" y="254"/>
                </a:lnTo>
                <a:lnTo>
                  <a:pt x="809" y="255"/>
                </a:lnTo>
                <a:lnTo>
                  <a:pt x="785" y="258"/>
                </a:lnTo>
                <a:lnTo>
                  <a:pt x="763" y="265"/>
                </a:lnTo>
                <a:lnTo>
                  <a:pt x="741" y="272"/>
                </a:lnTo>
                <a:lnTo>
                  <a:pt x="720" y="283"/>
                </a:lnTo>
                <a:lnTo>
                  <a:pt x="700" y="296"/>
                </a:lnTo>
                <a:lnTo>
                  <a:pt x="682" y="311"/>
                </a:lnTo>
                <a:lnTo>
                  <a:pt x="664" y="327"/>
                </a:lnTo>
                <a:lnTo>
                  <a:pt x="649" y="347"/>
                </a:lnTo>
                <a:lnTo>
                  <a:pt x="635" y="368"/>
                </a:lnTo>
                <a:lnTo>
                  <a:pt x="629" y="379"/>
                </a:lnTo>
                <a:lnTo>
                  <a:pt x="622" y="391"/>
                </a:lnTo>
                <a:lnTo>
                  <a:pt x="617" y="404"/>
                </a:lnTo>
                <a:lnTo>
                  <a:pt x="612" y="417"/>
                </a:lnTo>
                <a:lnTo>
                  <a:pt x="607" y="430"/>
                </a:lnTo>
                <a:lnTo>
                  <a:pt x="604" y="444"/>
                </a:lnTo>
                <a:lnTo>
                  <a:pt x="601" y="458"/>
                </a:lnTo>
                <a:lnTo>
                  <a:pt x="597" y="473"/>
                </a:lnTo>
                <a:lnTo>
                  <a:pt x="595" y="488"/>
                </a:lnTo>
                <a:lnTo>
                  <a:pt x="594" y="504"/>
                </a:lnTo>
                <a:lnTo>
                  <a:pt x="593" y="520"/>
                </a:lnTo>
                <a:lnTo>
                  <a:pt x="592" y="537"/>
                </a:lnTo>
                <a:lnTo>
                  <a:pt x="592" y="537"/>
                </a:lnTo>
                <a:lnTo>
                  <a:pt x="593" y="553"/>
                </a:lnTo>
                <a:lnTo>
                  <a:pt x="594" y="569"/>
                </a:lnTo>
                <a:lnTo>
                  <a:pt x="595" y="585"/>
                </a:lnTo>
                <a:lnTo>
                  <a:pt x="597" y="600"/>
                </a:lnTo>
                <a:lnTo>
                  <a:pt x="601" y="615"/>
                </a:lnTo>
                <a:lnTo>
                  <a:pt x="604" y="629"/>
                </a:lnTo>
                <a:lnTo>
                  <a:pt x="607" y="643"/>
                </a:lnTo>
                <a:lnTo>
                  <a:pt x="612" y="656"/>
                </a:lnTo>
                <a:lnTo>
                  <a:pt x="617" y="669"/>
                </a:lnTo>
                <a:lnTo>
                  <a:pt x="622" y="681"/>
                </a:lnTo>
                <a:lnTo>
                  <a:pt x="635" y="703"/>
                </a:lnTo>
                <a:lnTo>
                  <a:pt x="649" y="725"/>
                </a:lnTo>
                <a:lnTo>
                  <a:pt x="664" y="744"/>
                </a:lnTo>
                <a:lnTo>
                  <a:pt x="682" y="761"/>
                </a:lnTo>
                <a:lnTo>
                  <a:pt x="700" y="776"/>
                </a:lnTo>
                <a:lnTo>
                  <a:pt x="720" y="789"/>
                </a:lnTo>
                <a:lnTo>
                  <a:pt x="741" y="799"/>
                </a:lnTo>
                <a:lnTo>
                  <a:pt x="763" y="807"/>
                </a:lnTo>
                <a:lnTo>
                  <a:pt x="785" y="813"/>
                </a:lnTo>
                <a:lnTo>
                  <a:pt x="809" y="817"/>
                </a:lnTo>
                <a:lnTo>
                  <a:pt x="833" y="818"/>
                </a:lnTo>
                <a:lnTo>
                  <a:pt x="833" y="818"/>
                </a:lnTo>
                <a:lnTo>
                  <a:pt x="857" y="817"/>
                </a:lnTo>
                <a:lnTo>
                  <a:pt x="880" y="813"/>
                </a:lnTo>
                <a:lnTo>
                  <a:pt x="903" y="807"/>
                </a:lnTo>
                <a:lnTo>
                  <a:pt x="926" y="799"/>
                </a:lnTo>
                <a:lnTo>
                  <a:pt x="946" y="789"/>
                </a:lnTo>
                <a:lnTo>
                  <a:pt x="967" y="776"/>
                </a:lnTo>
                <a:lnTo>
                  <a:pt x="985" y="761"/>
                </a:lnTo>
                <a:lnTo>
                  <a:pt x="1002" y="744"/>
                </a:lnTo>
                <a:lnTo>
                  <a:pt x="1019" y="725"/>
                </a:lnTo>
                <a:lnTo>
                  <a:pt x="1033" y="703"/>
                </a:lnTo>
                <a:lnTo>
                  <a:pt x="1039" y="693"/>
                </a:lnTo>
                <a:lnTo>
                  <a:pt x="1045" y="681"/>
                </a:lnTo>
                <a:lnTo>
                  <a:pt x="1050" y="669"/>
                </a:lnTo>
                <a:lnTo>
                  <a:pt x="1055" y="656"/>
                </a:lnTo>
                <a:lnTo>
                  <a:pt x="1060" y="643"/>
                </a:lnTo>
                <a:lnTo>
                  <a:pt x="1063" y="629"/>
                </a:lnTo>
                <a:lnTo>
                  <a:pt x="1067" y="615"/>
                </a:lnTo>
                <a:lnTo>
                  <a:pt x="1069" y="600"/>
                </a:lnTo>
                <a:lnTo>
                  <a:pt x="1072" y="585"/>
                </a:lnTo>
                <a:lnTo>
                  <a:pt x="1074" y="569"/>
                </a:lnTo>
                <a:lnTo>
                  <a:pt x="1074" y="553"/>
                </a:lnTo>
                <a:lnTo>
                  <a:pt x="1075" y="537"/>
                </a:lnTo>
                <a:lnTo>
                  <a:pt x="1075" y="537"/>
                </a:lnTo>
                <a:lnTo>
                  <a:pt x="1074" y="520"/>
                </a:lnTo>
                <a:lnTo>
                  <a:pt x="1074" y="504"/>
                </a:lnTo>
                <a:lnTo>
                  <a:pt x="1072" y="488"/>
                </a:lnTo>
                <a:lnTo>
                  <a:pt x="1069" y="473"/>
                </a:lnTo>
                <a:lnTo>
                  <a:pt x="1067" y="458"/>
                </a:lnTo>
                <a:lnTo>
                  <a:pt x="1063" y="444"/>
                </a:lnTo>
                <a:lnTo>
                  <a:pt x="1060" y="430"/>
                </a:lnTo>
                <a:lnTo>
                  <a:pt x="1055" y="417"/>
                </a:lnTo>
                <a:lnTo>
                  <a:pt x="1050" y="404"/>
                </a:lnTo>
                <a:lnTo>
                  <a:pt x="1045" y="391"/>
                </a:lnTo>
                <a:lnTo>
                  <a:pt x="1039" y="379"/>
                </a:lnTo>
                <a:lnTo>
                  <a:pt x="1033" y="368"/>
                </a:lnTo>
                <a:lnTo>
                  <a:pt x="1019" y="347"/>
                </a:lnTo>
                <a:lnTo>
                  <a:pt x="1002" y="327"/>
                </a:lnTo>
                <a:lnTo>
                  <a:pt x="985" y="311"/>
                </a:lnTo>
                <a:lnTo>
                  <a:pt x="967" y="296"/>
                </a:lnTo>
                <a:lnTo>
                  <a:pt x="946" y="283"/>
                </a:lnTo>
                <a:lnTo>
                  <a:pt x="926" y="272"/>
                </a:lnTo>
                <a:lnTo>
                  <a:pt x="903" y="265"/>
                </a:lnTo>
                <a:lnTo>
                  <a:pt x="880" y="258"/>
                </a:lnTo>
                <a:lnTo>
                  <a:pt x="857" y="255"/>
                </a:lnTo>
                <a:lnTo>
                  <a:pt x="833" y="254"/>
                </a:lnTo>
                <a:close/>
                <a:moveTo>
                  <a:pt x="311" y="770"/>
                </a:moveTo>
                <a:lnTo>
                  <a:pt x="311" y="770"/>
                </a:lnTo>
                <a:lnTo>
                  <a:pt x="296" y="770"/>
                </a:lnTo>
                <a:lnTo>
                  <a:pt x="282" y="769"/>
                </a:lnTo>
                <a:lnTo>
                  <a:pt x="268" y="767"/>
                </a:lnTo>
                <a:lnTo>
                  <a:pt x="254" y="765"/>
                </a:lnTo>
                <a:lnTo>
                  <a:pt x="241" y="762"/>
                </a:lnTo>
                <a:lnTo>
                  <a:pt x="228" y="757"/>
                </a:lnTo>
                <a:lnTo>
                  <a:pt x="216" y="752"/>
                </a:lnTo>
                <a:lnTo>
                  <a:pt x="204" y="747"/>
                </a:lnTo>
                <a:lnTo>
                  <a:pt x="192" y="741"/>
                </a:lnTo>
                <a:lnTo>
                  <a:pt x="181" y="734"/>
                </a:lnTo>
                <a:lnTo>
                  <a:pt x="171" y="726"/>
                </a:lnTo>
                <a:lnTo>
                  <a:pt x="160" y="719"/>
                </a:lnTo>
                <a:lnTo>
                  <a:pt x="150" y="709"/>
                </a:lnTo>
                <a:lnTo>
                  <a:pt x="140" y="700"/>
                </a:lnTo>
                <a:lnTo>
                  <a:pt x="132" y="689"/>
                </a:lnTo>
                <a:lnTo>
                  <a:pt x="123" y="679"/>
                </a:lnTo>
                <a:lnTo>
                  <a:pt x="114" y="668"/>
                </a:lnTo>
                <a:lnTo>
                  <a:pt x="107" y="656"/>
                </a:lnTo>
                <a:lnTo>
                  <a:pt x="99" y="644"/>
                </a:lnTo>
                <a:lnTo>
                  <a:pt x="93" y="630"/>
                </a:lnTo>
                <a:lnTo>
                  <a:pt x="86" y="617"/>
                </a:lnTo>
                <a:lnTo>
                  <a:pt x="81" y="603"/>
                </a:lnTo>
                <a:lnTo>
                  <a:pt x="76" y="588"/>
                </a:lnTo>
                <a:lnTo>
                  <a:pt x="71" y="573"/>
                </a:lnTo>
                <a:lnTo>
                  <a:pt x="64" y="541"/>
                </a:lnTo>
                <a:lnTo>
                  <a:pt x="58" y="507"/>
                </a:lnTo>
                <a:lnTo>
                  <a:pt x="54" y="471"/>
                </a:lnTo>
                <a:lnTo>
                  <a:pt x="53" y="434"/>
                </a:lnTo>
                <a:lnTo>
                  <a:pt x="53" y="434"/>
                </a:lnTo>
                <a:lnTo>
                  <a:pt x="54" y="397"/>
                </a:lnTo>
                <a:lnTo>
                  <a:pt x="58" y="361"/>
                </a:lnTo>
                <a:lnTo>
                  <a:pt x="64" y="327"/>
                </a:lnTo>
                <a:lnTo>
                  <a:pt x="71" y="295"/>
                </a:lnTo>
                <a:lnTo>
                  <a:pt x="77" y="280"/>
                </a:lnTo>
                <a:lnTo>
                  <a:pt x="82" y="266"/>
                </a:lnTo>
                <a:lnTo>
                  <a:pt x="87" y="252"/>
                </a:lnTo>
                <a:lnTo>
                  <a:pt x="94" y="239"/>
                </a:lnTo>
                <a:lnTo>
                  <a:pt x="100" y="226"/>
                </a:lnTo>
                <a:lnTo>
                  <a:pt x="108" y="213"/>
                </a:lnTo>
                <a:lnTo>
                  <a:pt x="116" y="202"/>
                </a:lnTo>
                <a:lnTo>
                  <a:pt x="124" y="190"/>
                </a:lnTo>
                <a:lnTo>
                  <a:pt x="133" y="179"/>
                </a:lnTo>
                <a:lnTo>
                  <a:pt x="142" y="170"/>
                </a:lnTo>
                <a:lnTo>
                  <a:pt x="151" y="161"/>
                </a:lnTo>
                <a:lnTo>
                  <a:pt x="161" y="152"/>
                </a:lnTo>
                <a:lnTo>
                  <a:pt x="172" y="144"/>
                </a:lnTo>
                <a:lnTo>
                  <a:pt x="183" y="136"/>
                </a:lnTo>
                <a:lnTo>
                  <a:pt x="194" y="130"/>
                </a:lnTo>
                <a:lnTo>
                  <a:pt x="206" y="124"/>
                </a:lnTo>
                <a:lnTo>
                  <a:pt x="218" y="119"/>
                </a:lnTo>
                <a:lnTo>
                  <a:pt x="231" y="113"/>
                </a:lnTo>
                <a:lnTo>
                  <a:pt x="244" y="110"/>
                </a:lnTo>
                <a:lnTo>
                  <a:pt x="257" y="106"/>
                </a:lnTo>
                <a:lnTo>
                  <a:pt x="271" y="104"/>
                </a:lnTo>
                <a:lnTo>
                  <a:pt x="285" y="102"/>
                </a:lnTo>
                <a:lnTo>
                  <a:pt x="300" y="100"/>
                </a:lnTo>
                <a:lnTo>
                  <a:pt x="315" y="100"/>
                </a:lnTo>
                <a:lnTo>
                  <a:pt x="315" y="100"/>
                </a:lnTo>
                <a:lnTo>
                  <a:pt x="327" y="100"/>
                </a:lnTo>
                <a:lnTo>
                  <a:pt x="339" y="102"/>
                </a:lnTo>
                <a:lnTo>
                  <a:pt x="351" y="104"/>
                </a:lnTo>
                <a:lnTo>
                  <a:pt x="363" y="106"/>
                </a:lnTo>
                <a:lnTo>
                  <a:pt x="374" y="109"/>
                </a:lnTo>
                <a:lnTo>
                  <a:pt x="385" y="112"/>
                </a:lnTo>
                <a:lnTo>
                  <a:pt x="406" y="121"/>
                </a:lnTo>
                <a:lnTo>
                  <a:pt x="426" y="132"/>
                </a:lnTo>
                <a:lnTo>
                  <a:pt x="444" y="145"/>
                </a:lnTo>
                <a:lnTo>
                  <a:pt x="460" y="160"/>
                </a:lnTo>
                <a:lnTo>
                  <a:pt x="476" y="175"/>
                </a:lnTo>
                <a:lnTo>
                  <a:pt x="507" y="142"/>
                </a:lnTo>
                <a:lnTo>
                  <a:pt x="507" y="142"/>
                </a:lnTo>
                <a:lnTo>
                  <a:pt x="490" y="125"/>
                </a:lnTo>
                <a:lnTo>
                  <a:pt x="472" y="109"/>
                </a:lnTo>
                <a:lnTo>
                  <a:pt x="462" y="102"/>
                </a:lnTo>
                <a:lnTo>
                  <a:pt x="452" y="94"/>
                </a:lnTo>
                <a:lnTo>
                  <a:pt x="440" y="86"/>
                </a:lnTo>
                <a:lnTo>
                  <a:pt x="429" y="80"/>
                </a:lnTo>
                <a:lnTo>
                  <a:pt x="416" y="75"/>
                </a:lnTo>
                <a:lnTo>
                  <a:pt x="403" y="69"/>
                </a:lnTo>
                <a:lnTo>
                  <a:pt x="390" y="65"/>
                </a:lnTo>
                <a:lnTo>
                  <a:pt x="376" y="61"/>
                </a:lnTo>
                <a:lnTo>
                  <a:pt x="362" y="57"/>
                </a:lnTo>
                <a:lnTo>
                  <a:pt x="347" y="55"/>
                </a:lnTo>
                <a:lnTo>
                  <a:pt x="331" y="54"/>
                </a:lnTo>
                <a:lnTo>
                  <a:pt x="315" y="54"/>
                </a:lnTo>
                <a:lnTo>
                  <a:pt x="315" y="54"/>
                </a:lnTo>
                <a:lnTo>
                  <a:pt x="298" y="54"/>
                </a:lnTo>
                <a:lnTo>
                  <a:pt x="281" y="55"/>
                </a:lnTo>
                <a:lnTo>
                  <a:pt x="264" y="57"/>
                </a:lnTo>
                <a:lnTo>
                  <a:pt x="247" y="61"/>
                </a:lnTo>
                <a:lnTo>
                  <a:pt x="231" y="64"/>
                </a:lnTo>
                <a:lnTo>
                  <a:pt x="216" y="68"/>
                </a:lnTo>
                <a:lnTo>
                  <a:pt x="201" y="73"/>
                </a:lnTo>
                <a:lnTo>
                  <a:pt x="187" y="80"/>
                </a:lnTo>
                <a:lnTo>
                  <a:pt x="173" y="86"/>
                </a:lnTo>
                <a:lnTo>
                  <a:pt x="159" y="95"/>
                </a:lnTo>
                <a:lnTo>
                  <a:pt x="146" y="103"/>
                </a:lnTo>
                <a:lnTo>
                  <a:pt x="133" y="112"/>
                </a:lnTo>
                <a:lnTo>
                  <a:pt x="121" y="122"/>
                </a:lnTo>
                <a:lnTo>
                  <a:pt x="109" y="133"/>
                </a:lnTo>
                <a:lnTo>
                  <a:pt x="97" y="144"/>
                </a:lnTo>
                <a:lnTo>
                  <a:pt x="86" y="156"/>
                </a:lnTo>
                <a:lnTo>
                  <a:pt x="77" y="169"/>
                </a:lnTo>
                <a:lnTo>
                  <a:pt x="67" y="182"/>
                </a:lnTo>
                <a:lnTo>
                  <a:pt x="58" y="196"/>
                </a:lnTo>
                <a:lnTo>
                  <a:pt x="50" y="211"/>
                </a:lnTo>
                <a:lnTo>
                  <a:pt x="42" y="226"/>
                </a:lnTo>
                <a:lnTo>
                  <a:pt x="35" y="242"/>
                </a:lnTo>
                <a:lnTo>
                  <a:pt x="28" y="258"/>
                </a:lnTo>
                <a:lnTo>
                  <a:pt x="23" y="276"/>
                </a:lnTo>
                <a:lnTo>
                  <a:pt x="17" y="294"/>
                </a:lnTo>
                <a:lnTo>
                  <a:pt x="13" y="312"/>
                </a:lnTo>
                <a:lnTo>
                  <a:pt x="9" y="331"/>
                </a:lnTo>
                <a:lnTo>
                  <a:pt x="5" y="350"/>
                </a:lnTo>
                <a:lnTo>
                  <a:pt x="3" y="371"/>
                </a:lnTo>
                <a:lnTo>
                  <a:pt x="1" y="391"/>
                </a:lnTo>
                <a:lnTo>
                  <a:pt x="0" y="413"/>
                </a:lnTo>
                <a:lnTo>
                  <a:pt x="0" y="434"/>
                </a:lnTo>
                <a:lnTo>
                  <a:pt x="0" y="434"/>
                </a:lnTo>
                <a:lnTo>
                  <a:pt x="0" y="456"/>
                </a:lnTo>
                <a:lnTo>
                  <a:pt x="1" y="477"/>
                </a:lnTo>
                <a:lnTo>
                  <a:pt x="3" y="498"/>
                </a:lnTo>
                <a:lnTo>
                  <a:pt x="5" y="518"/>
                </a:lnTo>
                <a:lnTo>
                  <a:pt x="9" y="537"/>
                </a:lnTo>
                <a:lnTo>
                  <a:pt x="13" y="556"/>
                </a:lnTo>
                <a:lnTo>
                  <a:pt x="17" y="575"/>
                </a:lnTo>
                <a:lnTo>
                  <a:pt x="23" y="593"/>
                </a:lnTo>
                <a:lnTo>
                  <a:pt x="28" y="610"/>
                </a:lnTo>
                <a:lnTo>
                  <a:pt x="35" y="627"/>
                </a:lnTo>
                <a:lnTo>
                  <a:pt x="42" y="643"/>
                </a:lnTo>
                <a:lnTo>
                  <a:pt x="50" y="659"/>
                </a:lnTo>
                <a:lnTo>
                  <a:pt x="58" y="673"/>
                </a:lnTo>
                <a:lnTo>
                  <a:pt x="67" y="687"/>
                </a:lnTo>
                <a:lnTo>
                  <a:pt x="76" y="701"/>
                </a:lnTo>
                <a:lnTo>
                  <a:pt x="86" y="714"/>
                </a:lnTo>
                <a:lnTo>
                  <a:pt x="96" y="726"/>
                </a:lnTo>
                <a:lnTo>
                  <a:pt x="108" y="738"/>
                </a:lnTo>
                <a:lnTo>
                  <a:pt x="119" y="748"/>
                </a:lnTo>
                <a:lnTo>
                  <a:pt x="131" y="759"/>
                </a:lnTo>
                <a:lnTo>
                  <a:pt x="144" y="767"/>
                </a:lnTo>
                <a:lnTo>
                  <a:pt x="157" y="776"/>
                </a:lnTo>
                <a:lnTo>
                  <a:pt x="170" y="783"/>
                </a:lnTo>
                <a:lnTo>
                  <a:pt x="184" y="791"/>
                </a:lnTo>
                <a:lnTo>
                  <a:pt x="198" y="797"/>
                </a:lnTo>
                <a:lnTo>
                  <a:pt x="213" y="803"/>
                </a:lnTo>
                <a:lnTo>
                  <a:pt x="228" y="807"/>
                </a:lnTo>
                <a:lnTo>
                  <a:pt x="243" y="810"/>
                </a:lnTo>
                <a:lnTo>
                  <a:pt x="259" y="814"/>
                </a:lnTo>
                <a:lnTo>
                  <a:pt x="275" y="816"/>
                </a:lnTo>
                <a:lnTo>
                  <a:pt x="292" y="817"/>
                </a:lnTo>
                <a:lnTo>
                  <a:pt x="308" y="818"/>
                </a:lnTo>
                <a:lnTo>
                  <a:pt x="308" y="818"/>
                </a:lnTo>
                <a:lnTo>
                  <a:pt x="326" y="817"/>
                </a:lnTo>
                <a:lnTo>
                  <a:pt x="343" y="816"/>
                </a:lnTo>
                <a:lnTo>
                  <a:pt x="360" y="814"/>
                </a:lnTo>
                <a:lnTo>
                  <a:pt x="375" y="810"/>
                </a:lnTo>
                <a:lnTo>
                  <a:pt x="391" y="806"/>
                </a:lnTo>
                <a:lnTo>
                  <a:pt x="405" y="802"/>
                </a:lnTo>
                <a:lnTo>
                  <a:pt x="419" y="796"/>
                </a:lnTo>
                <a:lnTo>
                  <a:pt x="433" y="790"/>
                </a:lnTo>
                <a:lnTo>
                  <a:pt x="446" y="782"/>
                </a:lnTo>
                <a:lnTo>
                  <a:pt x="459" y="775"/>
                </a:lnTo>
                <a:lnTo>
                  <a:pt x="471" y="766"/>
                </a:lnTo>
                <a:lnTo>
                  <a:pt x="483" y="756"/>
                </a:lnTo>
                <a:lnTo>
                  <a:pt x="495" y="747"/>
                </a:lnTo>
                <a:lnTo>
                  <a:pt x="507" y="736"/>
                </a:lnTo>
                <a:lnTo>
                  <a:pt x="527" y="712"/>
                </a:lnTo>
                <a:lnTo>
                  <a:pt x="497" y="680"/>
                </a:lnTo>
                <a:lnTo>
                  <a:pt x="497" y="680"/>
                </a:lnTo>
                <a:lnTo>
                  <a:pt x="477" y="701"/>
                </a:lnTo>
                <a:lnTo>
                  <a:pt x="456" y="720"/>
                </a:lnTo>
                <a:lnTo>
                  <a:pt x="446" y="728"/>
                </a:lnTo>
                <a:lnTo>
                  <a:pt x="434" y="736"/>
                </a:lnTo>
                <a:lnTo>
                  <a:pt x="423" y="742"/>
                </a:lnTo>
                <a:lnTo>
                  <a:pt x="413" y="748"/>
                </a:lnTo>
                <a:lnTo>
                  <a:pt x="401" y="753"/>
                </a:lnTo>
                <a:lnTo>
                  <a:pt x="389" y="757"/>
                </a:lnTo>
                <a:lnTo>
                  <a:pt x="377" y="762"/>
                </a:lnTo>
                <a:lnTo>
                  <a:pt x="364" y="765"/>
                </a:lnTo>
                <a:lnTo>
                  <a:pt x="351" y="767"/>
                </a:lnTo>
                <a:lnTo>
                  <a:pt x="338" y="769"/>
                </a:lnTo>
                <a:lnTo>
                  <a:pt x="325" y="770"/>
                </a:lnTo>
                <a:lnTo>
                  <a:pt x="311" y="77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CC3E0DE0-CF0D-4020-AF0E-DBD6EB9174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5689" y="2956284"/>
            <a:ext cx="4662407" cy="2030738"/>
          </a:xfrm>
        </p:spPr>
        <p:txBody>
          <a:bodyPr anchor="t">
            <a:noAutofit/>
          </a:bodyPr>
          <a:lstStyle>
            <a:lvl1pPr>
              <a:lnSpc>
                <a:spcPct val="80000"/>
              </a:lnSpc>
              <a:defRPr sz="5000" b="1" i="0">
                <a:solidFill>
                  <a:schemeClr val="accent2"/>
                </a:solidFill>
                <a:latin typeface="+mj-lt"/>
                <a:ea typeface="Source Sans Pro ExtraLight" panose="020B0303030403020204" pitchFamily="34" charset="0"/>
              </a:defRPr>
            </a:lvl1pPr>
          </a:lstStyle>
          <a:p>
            <a:r>
              <a:rPr lang="en-US" dirty="0"/>
              <a:t>Master title</a:t>
            </a:r>
            <a:endParaRPr lang="es-ES" dirty="0"/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6466" y="434446"/>
            <a:ext cx="1116541" cy="184552"/>
          </a:xfrm>
          <a:prstGeom prst="rect">
            <a:avLst/>
          </a:prstGeom>
          <a:noFill/>
        </p:spPr>
      </p:pic>
      <p:grpSp>
        <p:nvGrpSpPr>
          <p:cNvPr id="13" name="Grupo 12"/>
          <p:cNvGrpSpPr/>
          <p:nvPr userDrawn="1"/>
        </p:nvGrpSpPr>
        <p:grpSpPr>
          <a:xfrm>
            <a:off x="6606231" y="2300744"/>
            <a:ext cx="5613400" cy="3752851"/>
            <a:chOff x="3286125" y="1550988"/>
            <a:chExt cx="5613400" cy="3752851"/>
          </a:xfrm>
          <a:solidFill>
            <a:schemeClr val="tx1">
              <a:alpha val="15000"/>
            </a:schemeClr>
          </a:solidFill>
        </p:grpSpPr>
        <p:sp>
          <p:nvSpPr>
            <p:cNvPr id="14" name="Freeform 5"/>
            <p:cNvSpPr>
              <a:spLocks noEditPoints="1"/>
            </p:cNvSpPr>
            <p:nvPr userDrawn="1"/>
          </p:nvSpPr>
          <p:spPr bwMode="auto">
            <a:xfrm>
              <a:off x="3286125" y="2606676"/>
              <a:ext cx="2381250" cy="2697163"/>
            </a:xfrm>
            <a:custGeom>
              <a:avLst/>
              <a:gdLst>
                <a:gd name="T0" fmla="*/ 331 w 634"/>
                <a:gd name="T1" fmla="*/ 0 h 717"/>
                <a:gd name="T2" fmla="*/ 57 w 634"/>
                <a:gd name="T3" fmla="*/ 47 h 717"/>
                <a:gd name="T4" fmla="*/ 94 w 634"/>
                <a:gd name="T5" fmla="*/ 226 h 717"/>
                <a:gd name="T6" fmla="*/ 310 w 634"/>
                <a:gd name="T7" fmla="*/ 182 h 717"/>
                <a:gd name="T8" fmla="*/ 417 w 634"/>
                <a:gd name="T9" fmla="*/ 279 h 717"/>
                <a:gd name="T10" fmla="*/ 315 w 634"/>
                <a:gd name="T11" fmla="*/ 271 h 717"/>
                <a:gd name="T12" fmla="*/ 0 w 634"/>
                <a:gd name="T13" fmla="*/ 512 h 717"/>
                <a:gd name="T14" fmla="*/ 220 w 634"/>
                <a:gd name="T15" fmla="*/ 717 h 717"/>
                <a:gd name="T16" fmla="*/ 417 w 634"/>
                <a:gd name="T17" fmla="*/ 639 h 717"/>
                <a:gd name="T18" fmla="*/ 417 w 634"/>
                <a:gd name="T19" fmla="*/ 704 h 717"/>
                <a:gd name="T20" fmla="*/ 634 w 634"/>
                <a:gd name="T21" fmla="*/ 704 h 717"/>
                <a:gd name="T22" fmla="*/ 634 w 634"/>
                <a:gd name="T23" fmla="*/ 283 h 717"/>
                <a:gd name="T24" fmla="*/ 331 w 634"/>
                <a:gd name="T25" fmla="*/ 0 h 717"/>
                <a:gd name="T26" fmla="*/ 417 w 634"/>
                <a:gd name="T27" fmla="*/ 520 h 717"/>
                <a:gd name="T28" fmla="*/ 304 w 634"/>
                <a:gd name="T29" fmla="*/ 560 h 717"/>
                <a:gd name="T30" fmla="*/ 217 w 634"/>
                <a:gd name="T31" fmla="*/ 488 h 717"/>
                <a:gd name="T32" fmla="*/ 357 w 634"/>
                <a:gd name="T33" fmla="*/ 405 h 717"/>
                <a:gd name="T34" fmla="*/ 417 w 634"/>
                <a:gd name="T35" fmla="*/ 411 h 717"/>
                <a:gd name="T36" fmla="*/ 417 w 634"/>
                <a:gd name="T37" fmla="*/ 520 h 7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34" h="717">
                  <a:moveTo>
                    <a:pt x="331" y="0"/>
                  </a:moveTo>
                  <a:cubicBezTo>
                    <a:pt x="233" y="0"/>
                    <a:pt x="126" y="22"/>
                    <a:pt x="57" y="47"/>
                  </a:cubicBezTo>
                  <a:cubicBezTo>
                    <a:pt x="94" y="226"/>
                    <a:pt x="94" y="226"/>
                    <a:pt x="94" y="226"/>
                  </a:cubicBezTo>
                  <a:cubicBezTo>
                    <a:pt x="148" y="204"/>
                    <a:pt x="238" y="182"/>
                    <a:pt x="310" y="182"/>
                  </a:cubicBezTo>
                  <a:cubicBezTo>
                    <a:pt x="381" y="182"/>
                    <a:pt x="416" y="209"/>
                    <a:pt x="417" y="279"/>
                  </a:cubicBezTo>
                  <a:cubicBezTo>
                    <a:pt x="386" y="274"/>
                    <a:pt x="352" y="271"/>
                    <a:pt x="315" y="271"/>
                  </a:cubicBezTo>
                  <a:cubicBezTo>
                    <a:pt x="126" y="271"/>
                    <a:pt x="0" y="356"/>
                    <a:pt x="0" y="512"/>
                  </a:cubicBezTo>
                  <a:cubicBezTo>
                    <a:pt x="0" y="636"/>
                    <a:pt x="78" y="717"/>
                    <a:pt x="220" y="717"/>
                  </a:cubicBezTo>
                  <a:cubicBezTo>
                    <a:pt x="308" y="717"/>
                    <a:pt x="372" y="681"/>
                    <a:pt x="417" y="639"/>
                  </a:cubicBezTo>
                  <a:cubicBezTo>
                    <a:pt x="417" y="704"/>
                    <a:pt x="417" y="704"/>
                    <a:pt x="417" y="704"/>
                  </a:cubicBezTo>
                  <a:cubicBezTo>
                    <a:pt x="634" y="704"/>
                    <a:pt x="634" y="704"/>
                    <a:pt x="634" y="704"/>
                  </a:cubicBezTo>
                  <a:cubicBezTo>
                    <a:pt x="634" y="283"/>
                    <a:pt x="634" y="283"/>
                    <a:pt x="634" y="283"/>
                  </a:cubicBezTo>
                  <a:cubicBezTo>
                    <a:pt x="634" y="120"/>
                    <a:pt x="558" y="0"/>
                    <a:pt x="331" y="0"/>
                  </a:cubicBezTo>
                  <a:close/>
                  <a:moveTo>
                    <a:pt x="417" y="520"/>
                  </a:moveTo>
                  <a:cubicBezTo>
                    <a:pt x="389" y="540"/>
                    <a:pt x="351" y="560"/>
                    <a:pt x="304" y="560"/>
                  </a:cubicBezTo>
                  <a:cubicBezTo>
                    <a:pt x="251" y="560"/>
                    <a:pt x="217" y="540"/>
                    <a:pt x="217" y="488"/>
                  </a:cubicBezTo>
                  <a:cubicBezTo>
                    <a:pt x="217" y="431"/>
                    <a:pt x="279" y="405"/>
                    <a:pt x="357" y="405"/>
                  </a:cubicBezTo>
                  <a:cubicBezTo>
                    <a:pt x="378" y="405"/>
                    <a:pt x="400" y="407"/>
                    <a:pt x="417" y="411"/>
                  </a:cubicBezTo>
                  <a:lnTo>
                    <a:pt x="417" y="52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5" name="Rectangle 6"/>
            <p:cNvSpPr>
              <a:spLocks noChangeArrowheads="1"/>
            </p:cNvSpPr>
            <p:nvPr userDrawn="1"/>
          </p:nvSpPr>
          <p:spPr bwMode="auto">
            <a:xfrm>
              <a:off x="5961063" y="2652713"/>
              <a:ext cx="833438" cy="2601913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7" name="Freeform 7"/>
            <p:cNvSpPr>
              <a:spLocks/>
            </p:cNvSpPr>
            <p:nvPr userDrawn="1"/>
          </p:nvSpPr>
          <p:spPr bwMode="auto">
            <a:xfrm>
              <a:off x="5915025" y="1550988"/>
              <a:ext cx="931863" cy="777875"/>
            </a:xfrm>
            <a:custGeom>
              <a:avLst/>
              <a:gdLst>
                <a:gd name="T0" fmla="*/ 124 w 248"/>
                <a:gd name="T1" fmla="*/ 0 h 207"/>
                <a:gd name="T2" fmla="*/ 0 w 248"/>
                <a:gd name="T3" fmla="*/ 102 h 207"/>
                <a:gd name="T4" fmla="*/ 124 w 248"/>
                <a:gd name="T5" fmla="*/ 207 h 207"/>
                <a:gd name="T6" fmla="*/ 248 w 248"/>
                <a:gd name="T7" fmla="*/ 102 h 207"/>
                <a:gd name="T8" fmla="*/ 124 w 248"/>
                <a:gd name="T9" fmla="*/ 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8" h="207">
                  <a:moveTo>
                    <a:pt x="124" y="0"/>
                  </a:moveTo>
                  <a:cubicBezTo>
                    <a:pt x="50" y="0"/>
                    <a:pt x="0" y="27"/>
                    <a:pt x="0" y="102"/>
                  </a:cubicBezTo>
                  <a:cubicBezTo>
                    <a:pt x="0" y="179"/>
                    <a:pt x="50" y="207"/>
                    <a:pt x="124" y="207"/>
                  </a:cubicBezTo>
                  <a:cubicBezTo>
                    <a:pt x="199" y="207"/>
                    <a:pt x="248" y="179"/>
                    <a:pt x="248" y="102"/>
                  </a:cubicBezTo>
                  <a:cubicBezTo>
                    <a:pt x="248" y="27"/>
                    <a:pt x="199" y="0"/>
                    <a:pt x="1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8" name="Freeform 8"/>
            <p:cNvSpPr>
              <a:spLocks/>
            </p:cNvSpPr>
            <p:nvPr userDrawn="1"/>
          </p:nvSpPr>
          <p:spPr bwMode="auto">
            <a:xfrm>
              <a:off x="7096125" y="2606676"/>
              <a:ext cx="1803400" cy="2647950"/>
            </a:xfrm>
            <a:custGeom>
              <a:avLst/>
              <a:gdLst>
                <a:gd name="T0" fmla="*/ 410 w 480"/>
                <a:gd name="T1" fmla="*/ 0 h 704"/>
                <a:gd name="T2" fmla="*/ 222 w 480"/>
                <a:gd name="T3" fmla="*/ 132 h 704"/>
                <a:gd name="T4" fmla="*/ 222 w 480"/>
                <a:gd name="T5" fmla="*/ 12 h 704"/>
                <a:gd name="T6" fmla="*/ 0 w 480"/>
                <a:gd name="T7" fmla="*/ 12 h 704"/>
                <a:gd name="T8" fmla="*/ 0 w 480"/>
                <a:gd name="T9" fmla="*/ 704 h 704"/>
                <a:gd name="T10" fmla="*/ 222 w 480"/>
                <a:gd name="T11" fmla="*/ 704 h 704"/>
                <a:gd name="T12" fmla="*/ 222 w 480"/>
                <a:gd name="T13" fmla="*/ 317 h 704"/>
                <a:gd name="T14" fmla="*/ 366 w 480"/>
                <a:gd name="T15" fmla="*/ 205 h 704"/>
                <a:gd name="T16" fmla="*/ 480 w 480"/>
                <a:gd name="T17" fmla="*/ 231 h 704"/>
                <a:gd name="T18" fmla="*/ 480 w 480"/>
                <a:gd name="T19" fmla="*/ 9 h 704"/>
                <a:gd name="T20" fmla="*/ 410 w 480"/>
                <a:gd name="T21" fmla="*/ 0 h 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80" h="704">
                  <a:moveTo>
                    <a:pt x="410" y="0"/>
                  </a:moveTo>
                  <a:cubicBezTo>
                    <a:pt x="320" y="0"/>
                    <a:pt x="262" y="53"/>
                    <a:pt x="222" y="132"/>
                  </a:cubicBezTo>
                  <a:cubicBezTo>
                    <a:pt x="222" y="12"/>
                    <a:pt x="222" y="12"/>
                    <a:pt x="222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704"/>
                    <a:pt x="0" y="704"/>
                    <a:pt x="0" y="704"/>
                  </a:cubicBezTo>
                  <a:cubicBezTo>
                    <a:pt x="222" y="704"/>
                    <a:pt x="222" y="704"/>
                    <a:pt x="222" y="704"/>
                  </a:cubicBezTo>
                  <a:cubicBezTo>
                    <a:pt x="222" y="317"/>
                    <a:pt x="222" y="317"/>
                    <a:pt x="222" y="317"/>
                  </a:cubicBezTo>
                  <a:cubicBezTo>
                    <a:pt x="241" y="254"/>
                    <a:pt x="292" y="205"/>
                    <a:pt x="366" y="205"/>
                  </a:cubicBezTo>
                  <a:cubicBezTo>
                    <a:pt x="409" y="205"/>
                    <a:pt x="450" y="217"/>
                    <a:pt x="480" y="231"/>
                  </a:cubicBezTo>
                  <a:cubicBezTo>
                    <a:pt x="480" y="9"/>
                    <a:pt x="480" y="9"/>
                    <a:pt x="480" y="9"/>
                  </a:cubicBezTo>
                  <a:cubicBezTo>
                    <a:pt x="458" y="3"/>
                    <a:pt x="434" y="0"/>
                    <a:pt x="4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sp>
        <p:nvSpPr>
          <p:cNvPr id="16" name="Footer Placeholder 1"/>
          <p:cNvSpPr txBox="1">
            <a:spLocks/>
          </p:cNvSpPr>
          <p:nvPr userDrawn="1"/>
        </p:nvSpPr>
        <p:spPr>
          <a:xfrm>
            <a:off x="625690" y="6468178"/>
            <a:ext cx="4787138" cy="206106"/>
          </a:xfrm>
          <a:prstGeom prst="rect">
            <a:avLst/>
          </a:prstGeom>
        </p:spPr>
        <p:txBody>
          <a:bodyPr vert="horz" lIns="90000" tIns="0" rIns="0" bIns="0" rtlCol="0"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r>
              <a:rPr lang="en-US" altLang="ja-JP" sz="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(C)2021 Johnson Controls - Hitachi Air Conditioning</a:t>
            </a:r>
            <a:endParaRPr lang="en-GB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1" name="Marcador de texto 5">
            <a:extLst>
              <a:ext uri="{FF2B5EF4-FFF2-40B4-BE49-F238E27FC236}">
                <a16:creationId xmlns:a16="http://schemas.microsoft.com/office/drawing/2014/main" id="{C2F74DAA-57C9-40E1-94F4-AF415810FBF8}"/>
              </a:ext>
            </a:extLst>
          </p:cNvPr>
          <p:cNvSpPr txBox="1">
            <a:spLocks/>
          </p:cNvSpPr>
          <p:nvPr userDrawn="1"/>
        </p:nvSpPr>
        <p:spPr>
          <a:xfrm>
            <a:off x="653320" y="434446"/>
            <a:ext cx="4791774" cy="3054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800" kern="1200" spc="-8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 spc="-1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 spc="-1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200" kern="1200" spc="-1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200" kern="1200" spc="-1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-8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CS-Centre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0" i="1" u="none" strike="noStrike" kern="1200" cap="none" spc="-8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Johnson Controls - Hitachi Air Conditioning Spain, S.A.U.</a:t>
            </a:r>
            <a:endParaRPr kumimoji="0" lang="es-ES" sz="1700" b="0" i="1" u="none" strike="noStrike" kern="1200" cap="none" spc="-8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0044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ior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Marcador de posición de imagen 3">
            <a:extLst>
              <a:ext uri="{FF2B5EF4-FFF2-40B4-BE49-F238E27FC236}">
                <a16:creationId xmlns:a16="http://schemas.microsoft.com/office/drawing/2014/main" id="{73367477-74D8-4D27-A958-A0CB68E882E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19A0C6B-F474-4DDF-8344-0D1FDEAE62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758" y="557631"/>
            <a:ext cx="4045933" cy="730256"/>
          </a:xfrm>
        </p:spPr>
        <p:txBody>
          <a:bodyPr anchor="t">
            <a:noAutofit/>
          </a:bodyPr>
          <a:lstStyle>
            <a:lvl1pPr>
              <a:defRPr sz="24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  <a:endParaRPr lang="es-ES" dirty="0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542688E6-AAC8-426B-837D-1AECBCBAA5E6}"/>
              </a:ext>
            </a:extLst>
          </p:cNvPr>
          <p:cNvSpPr/>
          <p:nvPr userDrawn="1"/>
        </p:nvSpPr>
        <p:spPr>
          <a:xfrm>
            <a:off x="775853" y="390209"/>
            <a:ext cx="126000" cy="3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accent2"/>
              </a:solidFill>
            </a:endParaRPr>
          </a:p>
        </p:txBody>
      </p:sp>
      <p:sp>
        <p:nvSpPr>
          <p:cNvPr id="12" name="Marcador de texto 3">
            <a:extLst>
              <a:ext uri="{FF2B5EF4-FFF2-40B4-BE49-F238E27FC236}">
                <a16:creationId xmlns:a16="http://schemas.microsoft.com/office/drawing/2014/main" id="{6C39AE5B-72F3-4840-9D8B-0A69704F6A9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69758" y="2147556"/>
            <a:ext cx="4656622" cy="3841763"/>
          </a:xfr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buFontTx/>
              <a:buNone/>
              <a:defRPr lang="es-ES" sz="3800" b="1" kern="120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lnSpc>
                <a:spcPct val="80000"/>
              </a:lnSpc>
              <a:buFontTx/>
              <a:buNone/>
              <a:defRPr lang="es-ES" sz="3800" kern="120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2pPr>
            <a:lvl3pPr marL="914400" indent="0">
              <a:lnSpc>
                <a:spcPct val="80000"/>
              </a:lnSpc>
              <a:buFontTx/>
              <a:buNone/>
              <a:defRPr lang="es-ES" sz="3800" kern="120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3pPr>
            <a:lvl4pPr marL="1371600" indent="0">
              <a:lnSpc>
                <a:spcPct val="80000"/>
              </a:lnSpc>
              <a:buFontTx/>
              <a:buNone/>
              <a:defRPr lang="es-ES" sz="3800" kern="120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4pPr>
            <a:lvl5pPr marL="1828800" indent="0">
              <a:lnSpc>
                <a:spcPct val="80000"/>
              </a:lnSpc>
              <a:buFontTx/>
              <a:buNone/>
              <a:defRPr lang="es-ES" sz="3800" kern="1200" dirty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Footer Placeholder 1"/>
          <p:cNvSpPr txBox="1">
            <a:spLocks/>
          </p:cNvSpPr>
          <p:nvPr userDrawn="1"/>
        </p:nvSpPr>
        <p:spPr>
          <a:xfrm>
            <a:off x="625690" y="6468178"/>
            <a:ext cx="4787138" cy="206106"/>
          </a:xfrm>
          <a:prstGeom prst="rect">
            <a:avLst/>
          </a:prstGeom>
        </p:spPr>
        <p:txBody>
          <a:bodyPr vert="horz" lIns="90000" tIns="0" rIns="0" bIns="0" rtlCol="0"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r>
              <a:rPr lang="en-US" altLang="ja-JP" sz="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(C)2021 Johnson Controls - Hitachi Air Conditioning</a:t>
            </a:r>
            <a:endParaRPr lang="en-GB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8" name="Rectangle 6"/>
          <p:cNvSpPr txBox="1">
            <a:spLocks noChangeArrowheads="1"/>
          </p:cNvSpPr>
          <p:nvPr userDrawn="1"/>
        </p:nvSpPr>
        <p:spPr bwMode="auto">
          <a:xfrm>
            <a:off x="11461990" y="6458383"/>
            <a:ext cx="29416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eaLnBrk="1" hangingPunct="1"/>
            <a:fld id="{5CFF3644-1C11-477C-A5D5-3A3BC5CE8122}" type="slidenum">
              <a:rPr lang="de-DE" sz="1200" b="1" smtClean="0">
                <a:solidFill>
                  <a:schemeClr val="tx1"/>
                </a:solidFill>
                <a:latin typeface="+mn-lt"/>
              </a:rPr>
              <a:pPr algn="l" eaLnBrk="1" hangingPunct="1"/>
              <a:t>‹#›</a:t>
            </a:fld>
            <a:endParaRPr lang="de-DE" sz="1200" b="1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892757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19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ior Image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Marcador de posición de imagen 3">
            <a:extLst>
              <a:ext uri="{FF2B5EF4-FFF2-40B4-BE49-F238E27FC236}">
                <a16:creationId xmlns:a16="http://schemas.microsoft.com/office/drawing/2014/main" id="{7214CCDC-706B-4683-8D47-1C3421A8DAC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4287838"/>
            <a:ext cx="12192000" cy="2570162"/>
          </a:xfrm>
        </p:spPr>
        <p:txBody>
          <a:bodyPr/>
          <a:lstStyle/>
          <a:p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19A0C6B-F474-4DDF-8344-0D1FDEAE62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758" y="557631"/>
            <a:ext cx="4045933" cy="730256"/>
          </a:xfrm>
        </p:spPr>
        <p:txBody>
          <a:bodyPr anchor="t">
            <a:noAutofit/>
          </a:bodyPr>
          <a:lstStyle>
            <a:lvl1pPr>
              <a:defRPr sz="2400" b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  <a:endParaRPr lang="es-ES" dirty="0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542688E6-AAC8-426B-837D-1AECBCBAA5E6}"/>
              </a:ext>
            </a:extLst>
          </p:cNvPr>
          <p:cNvSpPr/>
          <p:nvPr userDrawn="1"/>
        </p:nvSpPr>
        <p:spPr>
          <a:xfrm>
            <a:off x="775853" y="390209"/>
            <a:ext cx="126000" cy="3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accent2"/>
              </a:solidFill>
            </a:endParaRPr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ED87E6DA-584F-49DB-B01B-39FECB981598}"/>
              </a:ext>
            </a:extLst>
          </p:cNvPr>
          <p:cNvSpPr txBox="1">
            <a:spLocks/>
          </p:cNvSpPr>
          <p:nvPr userDrawn="1"/>
        </p:nvSpPr>
        <p:spPr>
          <a:xfrm>
            <a:off x="673838" y="1603237"/>
            <a:ext cx="545267" cy="61142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8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“</a:t>
            </a:r>
          </a:p>
        </p:txBody>
      </p:sp>
      <p:sp>
        <p:nvSpPr>
          <p:cNvPr id="11" name="Marcador de texto 3">
            <a:extLst>
              <a:ext uri="{FF2B5EF4-FFF2-40B4-BE49-F238E27FC236}">
                <a16:creationId xmlns:a16="http://schemas.microsoft.com/office/drawing/2014/main" id="{82801DF3-A67E-4F8F-8811-878D1C00491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69758" y="2147557"/>
            <a:ext cx="8474242" cy="1670063"/>
          </a:xfr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buFontTx/>
              <a:buNone/>
              <a:defRPr lang="es-ES" sz="3800" b="1" kern="120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lnSpc>
                <a:spcPct val="80000"/>
              </a:lnSpc>
              <a:buFontTx/>
              <a:buNone/>
              <a:defRPr lang="es-ES" sz="3800" kern="120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2pPr>
            <a:lvl3pPr marL="914400" indent="0">
              <a:lnSpc>
                <a:spcPct val="80000"/>
              </a:lnSpc>
              <a:buFontTx/>
              <a:buNone/>
              <a:defRPr lang="es-ES" sz="3800" kern="120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3pPr>
            <a:lvl4pPr marL="1371600" indent="0">
              <a:lnSpc>
                <a:spcPct val="80000"/>
              </a:lnSpc>
              <a:buFontTx/>
              <a:buNone/>
              <a:defRPr lang="es-ES" sz="3800" kern="120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4pPr>
            <a:lvl5pPr marL="1828800" indent="0">
              <a:lnSpc>
                <a:spcPct val="80000"/>
              </a:lnSpc>
              <a:buFontTx/>
              <a:buNone/>
              <a:defRPr lang="es-ES" sz="3800" kern="1200" dirty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16" name="Imagen 1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4892" y="443664"/>
            <a:ext cx="781262" cy="129134"/>
          </a:xfrm>
          <a:prstGeom prst="rect">
            <a:avLst/>
          </a:prstGeom>
          <a:noFill/>
        </p:spPr>
      </p:pic>
      <p:sp>
        <p:nvSpPr>
          <p:cNvPr id="9" name="Footer Placeholder 1"/>
          <p:cNvSpPr txBox="1">
            <a:spLocks/>
          </p:cNvSpPr>
          <p:nvPr userDrawn="1"/>
        </p:nvSpPr>
        <p:spPr>
          <a:xfrm>
            <a:off x="625690" y="6468178"/>
            <a:ext cx="4787138" cy="206106"/>
          </a:xfrm>
          <a:prstGeom prst="rect">
            <a:avLst/>
          </a:prstGeom>
        </p:spPr>
        <p:txBody>
          <a:bodyPr vert="horz" lIns="90000" tIns="0" rIns="0" bIns="0" rtlCol="0"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r>
              <a:rPr lang="en-US" altLang="ja-JP" sz="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(C)2021 Johnson Controls - Hitachi Air Conditioning</a:t>
            </a:r>
            <a:endParaRPr lang="en-GB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4" name="Rectangle 6"/>
          <p:cNvSpPr txBox="1">
            <a:spLocks noChangeArrowheads="1"/>
          </p:cNvSpPr>
          <p:nvPr userDrawn="1"/>
        </p:nvSpPr>
        <p:spPr bwMode="auto">
          <a:xfrm>
            <a:off x="11461990" y="6458383"/>
            <a:ext cx="29416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eaLnBrk="1" hangingPunct="1"/>
            <a:fld id="{5CFF3644-1C11-477C-A5D5-3A3BC5CE8122}" type="slidenum">
              <a:rPr lang="de-DE" sz="1200" b="1" smtClean="0">
                <a:solidFill>
                  <a:schemeClr val="tx1"/>
                </a:solidFill>
                <a:latin typeface="+mn-lt"/>
              </a:rPr>
              <a:pPr algn="l" eaLnBrk="1" hangingPunct="1"/>
              <a:t>‹#›</a:t>
            </a:fld>
            <a:endParaRPr lang="de-DE" sz="1200" b="1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78220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682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ior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9A0C6B-F474-4DDF-8344-0D1FDEAE62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758" y="557631"/>
            <a:ext cx="4045933" cy="730256"/>
          </a:xfrm>
        </p:spPr>
        <p:txBody>
          <a:bodyPr anchor="t">
            <a:noAutofit/>
          </a:bodyPr>
          <a:lstStyle>
            <a:lvl1pPr>
              <a:defRPr sz="2400" b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  <a:endParaRPr lang="es-ES" dirty="0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542688E6-AAC8-426B-837D-1AECBCBAA5E6}"/>
              </a:ext>
            </a:extLst>
          </p:cNvPr>
          <p:cNvSpPr/>
          <p:nvPr userDrawn="1"/>
        </p:nvSpPr>
        <p:spPr>
          <a:xfrm>
            <a:off x="775853" y="390209"/>
            <a:ext cx="126000" cy="3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accent2"/>
              </a:solidFill>
            </a:endParaRPr>
          </a:p>
        </p:txBody>
      </p:sp>
      <p:sp>
        <p:nvSpPr>
          <p:cNvPr id="12" name="Marcador de texto 17">
            <a:extLst>
              <a:ext uri="{FF2B5EF4-FFF2-40B4-BE49-F238E27FC236}">
                <a16:creationId xmlns:a16="http://schemas.microsoft.com/office/drawing/2014/main" id="{9C8F3D53-8778-4DBF-A9B2-4D7CFCE0CD8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8204" y="1663067"/>
            <a:ext cx="3793272" cy="600073"/>
          </a:xfr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buFontTx/>
              <a:buNone/>
              <a:defRPr lang="es-ES" sz="1800" b="1" kern="120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Master text</a:t>
            </a:r>
            <a:endParaRPr lang="es-ES" dirty="0"/>
          </a:p>
        </p:txBody>
      </p:sp>
      <p:sp>
        <p:nvSpPr>
          <p:cNvPr id="13" name="Marcador de texto 17">
            <a:extLst>
              <a:ext uri="{FF2B5EF4-FFF2-40B4-BE49-F238E27FC236}">
                <a16:creationId xmlns:a16="http://schemas.microsoft.com/office/drawing/2014/main" id="{0423FCFC-2BBA-43F4-A03B-46C400A8BD3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8204" y="2332100"/>
            <a:ext cx="3793271" cy="2814665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1400"/>
              </a:spcAft>
              <a:buFontTx/>
              <a:buNone/>
              <a:defRPr lang="es-ES" sz="1700" b="0" kern="1200" dirty="0" smtClean="0">
                <a:solidFill>
                  <a:schemeClr val="accent2"/>
                </a:solidFill>
                <a:latin typeface="+mn-lt"/>
                <a:ea typeface="Source Sans Pro ExtraLight" panose="020B0303030403020204" pitchFamily="34" charset="0"/>
                <a:cs typeface="+mj-cs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4" name="Marcador de posición de imagen 3">
            <a:extLst>
              <a:ext uri="{FF2B5EF4-FFF2-40B4-BE49-F238E27FC236}">
                <a16:creationId xmlns:a16="http://schemas.microsoft.com/office/drawing/2014/main" id="{C26DD5CC-FFB6-4269-86F2-6EB8E5A6086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63916" y="1707648"/>
            <a:ext cx="4910976" cy="3439027"/>
          </a:xfrm>
        </p:spPr>
        <p:txBody>
          <a:bodyPr/>
          <a:lstStyle/>
          <a:p>
            <a:endParaRPr lang="es-ES"/>
          </a:p>
        </p:txBody>
      </p:sp>
      <p:pic>
        <p:nvPicPr>
          <p:cNvPr id="16" name="Imagen 1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4892" y="443664"/>
            <a:ext cx="781262" cy="129134"/>
          </a:xfrm>
          <a:prstGeom prst="rect">
            <a:avLst/>
          </a:prstGeom>
          <a:noFill/>
        </p:spPr>
      </p:pic>
      <p:sp>
        <p:nvSpPr>
          <p:cNvPr id="9" name="Footer Placeholder 1"/>
          <p:cNvSpPr txBox="1">
            <a:spLocks/>
          </p:cNvSpPr>
          <p:nvPr userDrawn="1"/>
        </p:nvSpPr>
        <p:spPr>
          <a:xfrm>
            <a:off x="625690" y="6468178"/>
            <a:ext cx="4787138" cy="206106"/>
          </a:xfrm>
          <a:prstGeom prst="rect">
            <a:avLst/>
          </a:prstGeom>
        </p:spPr>
        <p:txBody>
          <a:bodyPr vert="horz" lIns="90000" tIns="0" rIns="0" bIns="0" rtlCol="0"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r>
              <a:rPr lang="en-US" altLang="ja-JP" sz="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(C)2021 Johnson Controls - Hitachi Air Conditioning</a:t>
            </a:r>
            <a:endParaRPr lang="en-GB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5" name="Rectangle 6"/>
          <p:cNvSpPr txBox="1">
            <a:spLocks noChangeArrowheads="1"/>
          </p:cNvSpPr>
          <p:nvPr userDrawn="1"/>
        </p:nvSpPr>
        <p:spPr bwMode="auto">
          <a:xfrm>
            <a:off x="11461990" y="6458383"/>
            <a:ext cx="29416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eaLnBrk="1" hangingPunct="1"/>
            <a:fld id="{5CFF3644-1C11-477C-A5D5-3A3BC5CE8122}" type="slidenum">
              <a:rPr lang="de-DE" sz="1200" b="1" smtClean="0">
                <a:solidFill>
                  <a:schemeClr val="tx1"/>
                </a:solidFill>
                <a:latin typeface="+mn-lt"/>
              </a:rPr>
              <a:pPr algn="l" eaLnBrk="1" hangingPunct="1"/>
              <a:t>‹#›</a:t>
            </a:fld>
            <a:endParaRPr lang="de-DE" sz="1200" b="1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770621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35" userDrawn="1">
          <p15:clr>
            <a:srgbClr val="FBAE40"/>
          </p15:clr>
        </p15:guide>
        <p15:guide id="2" pos="6902" userDrawn="1">
          <p15:clr>
            <a:srgbClr val="FBAE40"/>
          </p15:clr>
        </p15:guide>
        <p15:guide id="3" orient="horz" pos="1073" userDrawn="1">
          <p15:clr>
            <a:srgbClr val="FBAE40"/>
          </p15:clr>
        </p15:guide>
        <p15:guide id="4" orient="horz" pos="3251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ior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9A0C6B-F474-4DDF-8344-0D1FDEAE6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9" y="557631"/>
            <a:ext cx="7653360" cy="539649"/>
          </a:xfrm>
        </p:spPr>
        <p:txBody>
          <a:bodyPr anchor="t">
            <a:noAutofit/>
          </a:bodyPr>
          <a:lstStyle>
            <a:lvl1pPr>
              <a:defRPr sz="2400" b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s-ES" dirty="0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542688E6-AAC8-426B-837D-1AECBCBAA5E6}"/>
              </a:ext>
            </a:extLst>
          </p:cNvPr>
          <p:cNvSpPr/>
          <p:nvPr userDrawn="1"/>
        </p:nvSpPr>
        <p:spPr>
          <a:xfrm>
            <a:off x="775853" y="390209"/>
            <a:ext cx="126000" cy="3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accent2"/>
              </a:solidFill>
            </a:endParaRPr>
          </a:p>
        </p:txBody>
      </p:sp>
      <p:sp>
        <p:nvSpPr>
          <p:cNvPr id="12" name="Marcador de texto 17">
            <a:extLst>
              <a:ext uri="{FF2B5EF4-FFF2-40B4-BE49-F238E27FC236}">
                <a16:creationId xmlns:a16="http://schemas.microsoft.com/office/drawing/2014/main" id="{4ED39808-CB9B-46BA-BCC3-461DD0D4E4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8203" y="4749167"/>
            <a:ext cx="4648381" cy="288725"/>
          </a:xfr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buFontTx/>
              <a:buNone/>
              <a:defRPr lang="es-ES" sz="1800" b="1" kern="120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Master text</a:t>
            </a:r>
            <a:endParaRPr lang="es-ES" dirty="0"/>
          </a:p>
        </p:txBody>
      </p:sp>
      <p:sp>
        <p:nvSpPr>
          <p:cNvPr id="13" name="Marcador de texto 17">
            <a:extLst>
              <a:ext uri="{FF2B5EF4-FFF2-40B4-BE49-F238E27FC236}">
                <a16:creationId xmlns:a16="http://schemas.microsoft.com/office/drawing/2014/main" id="{D24DB6FF-D0CA-449B-9F35-67358388DC8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8204" y="5201030"/>
            <a:ext cx="4648379" cy="1248761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1400"/>
              </a:spcAft>
              <a:buFontTx/>
              <a:buNone/>
              <a:defRPr lang="es-ES" sz="1700" b="0" kern="1200" dirty="0" smtClean="0">
                <a:solidFill>
                  <a:schemeClr val="accent2"/>
                </a:solidFill>
                <a:latin typeface="+mn-lt"/>
                <a:ea typeface="Source Sans Pro ExtraLight" panose="020B0303030403020204" pitchFamily="34" charset="0"/>
                <a:cs typeface="+mj-cs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95356BDF-E260-4672-BD13-53509130E234}"/>
              </a:ext>
            </a:extLst>
          </p:cNvPr>
          <p:cNvSpPr/>
          <p:nvPr userDrawn="1"/>
        </p:nvSpPr>
        <p:spPr>
          <a:xfrm>
            <a:off x="772405" y="5112428"/>
            <a:ext cx="90000" cy="1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accent2"/>
              </a:solidFill>
            </a:endParaRPr>
          </a:p>
        </p:txBody>
      </p:sp>
      <p:sp>
        <p:nvSpPr>
          <p:cNvPr id="17" name="Marcador de texto 17">
            <a:extLst>
              <a:ext uri="{FF2B5EF4-FFF2-40B4-BE49-F238E27FC236}">
                <a16:creationId xmlns:a16="http://schemas.microsoft.com/office/drawing/2014/main" id="{F8B60592-E9C6-413E-AA0B-4DD94D4D5BC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86161" y="4749167"/>
            <a:ext cx="4660069" cy="288725"/>
          </a:xfr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buFontTx/>
              <a:buNone/>
              <a:defRPr lang="es-ES" sz="1800" b="1" kern="120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Master text</a:t>
            </a:r>
            <a:endParaRPr lang="es-ES" dirty="0"/>
          </a:p>
        </p:txBody>
      </p:sp>
      <p:sp>
        <p:nvSpPr>
          <p:cNvPr id="18" name="Marcador de texto 17">
            <a:extLst>
              <a:ext uri="{FF2B5EF4-FFF2-40B4-BE49-F238E27FC236}">
                <a16:creationId xmlns:a16="http://schemas.microsoft.com/office/drawing/2014/main" id="{29321D73-E8A7-4B87-85CD-AE1A56F5CBF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986162" y="5201030"/>
            <a:ext cx="4660067" cy="1248761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1400"/>
              </a:spcAft>
              <a:buFontTx/>
              <a:buNone/>
              <a:defRPr lang="es-ES" sz="1700" b="0" kern="1200" dirty="0" smtClean="0">
                <a:solidFill>
                  <a:schemeClr val="accent2"/>
                </a:solidFill>
                <a:latin typeface="+mn-lt"/>
                <a:ea typeface="Source Sans Pro ExtraLight" panose="020B0303030403020204" pitchFamily="34" charset="0"/>
                <a:cs typeface="+mj-cs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360F4D78-1074-4DAC-891D-67B10042B6D9}"/>
              </a:ext>
            </a:extLst>
          </p:cNvPr>
          <p:cNvSpPr/>
          <p:nvPr userDrawn="1"/>
        </p:nvSpPr>
        <p:spPr>
          <a:xfrm>
            <a:off x="6090363" y="5112428"/>
            <a:ext cx="90000" cy="1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accent2"/>
              </a:solidFill>
            </a:endParaRPr>
          </a:p>
        </p:txBody>
      </p:sp>
      <p:sp>
        <p:nvSpPr>
          <p:cNvPr id="16" name="Marcador de posición de imagen 3">
            <a:extLst>
              <a:ext uri="{FF2B5EF4-FFF2-40B4-BE49-F238E27FC236}">
                <a16:creationId xmlns:a16="http://schemas.microsoft.com/office/drawing/2014/main" id="{532F60E6-58B3-41CC-B3FC-0ADDBACB8A6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70020" y="1708150"/>
            <a:ext cx="4872615" cy="2576513"/>
          </a:xfrm>
        </p:spPr>
        <p:txBody>
          <a:bodyPr/>
          <a:lstStyle/>
          <a:p>
            <a:endParaRPr lang="es-ES"/>
          </a:p>
        </p:txBody>
      </p:sp>
      <p:sp>
        <p:nvSpPr>
          <p:cNvPr id="20" name="Marcador de posición de imagen 3">
            <a:extLst>
              <a:ext uri="{FF2B5EF4-FFF2-40B4-BE49-F238E27FC236}">
                <a16:creationId xmlns:a16="http://schemas.microsoft.com/office/drawing/2014/main" id="{3ACF93D9-75E3-4195-BA0C-0D28C7549AB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063915" y="1708150"/>
            <a:ext cx="4910977" cy="2576513"/>
          </a:xfrm>
        </p:spPr>
        <p:txBody>
          <a:bodyPr/>
          <a:lstStyle/>
          <a:p>
            <a:endParaRPr lang="es-ES"/>
          </a:p>
        </p:txBody>
      </p:sp>
      <p:pic>
        <p:nvPicPr>
          <p:cNvPr id="22" name="Imagen 2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4892" y="443664"/>
            <a:ext cx="781262" cy="129134"/>
          </a:xfrm>
          <a:prstGeom prst="rect">
            <a:avLst/>
          </a:prstGeom>
          <a:noFill/>
        </p:spPr>
      </p:pic>
      <p:sp>
        <p:nvSpPr>
          <p:cNvPr id="21" name="Footer Placeholder 1"/>
          <p:cNvSpPr txBox="1">
            <a:spLocks/>
          </p:cNvSpPr>
          <p:nvPr userDrawn="1"/>
        </p:nvSpPr>
        <p:spPr>
          <a:xfrm>
            <a:off x="625690" y="6468178"/>
            <a:ext cx="4787138" cy="206106"/>
          </a:xfrm>
          <a:prstGeom prst="rect">
            <a:avLst/>
          </a:prstGeom>
        </p:spPr>
        <p:txBody>
          <a:bodyPr vert="horz" lIns="90000" tIns="0" rIns="0" bIns="0" rtlCol="0"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r>
              <a:rPr lang="en-US" altLang="ja-JP" sz="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(C)2021 Johnson Controls - Hitachi Air Conditioning</a:t>
            </a:r>
            <a:endParaRPr lang="en-GB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3" name="Rectangle 6"/>
          <p:cNvSpPr txBox="1">
            <a:spLocks noChangeArrowheads="1"/>
          </p:cNvSpPr>
          <p:nvPr userDrawn="1"/>
        </p:nvSpPr>
        <p:spPr bwMode="auto">
          <a:xfrm>
            <a:off x="11461990" y="6458383"/>
            <a:ext cx="29416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eaLnBrk="1" hangingPunct="1"/>
            <a:fld id="{5CFF3644-1C11-477C-A5D5-3A3BC5CE8122}" type="slidenum">
              <a:rPr lang="de-DE" sz="1200" b="1" smtClean="0">
                <a:solidFill>
                  <a:schemeClr val="tx1"/>
                </a:solidFill>
                <a:latin typeface="+mn-lt"/>
              </a:rPr>
              <a:pPr algn="l" eaLnBrk="1" hangingPunct="1"/>
              <a:t>‹#›</a:t>
            </a:fld>
            <a:endParaRPr lang="de-DE" sz="1200" b="1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67563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73" userDrawn="1">
          <p15:clr>
            <a:srgbClr val="FBAE40"/>
          </p15:clr>
        </p15:guide>
        <p15:guide id="2" orient="horz" pos="2699" userDrawn="1">
          <p15:clr>
            <a:srgbClr val="FBAE40"/>
          </p15:clr>
        </p15:guide>
        <p15:guide id="3" pos="473" userDrawn="1">
          <p15:clr>
            <a:srgbClr val="FBAE40"/>
          </p15:clr>
        </p15:guide>
        <p15:guide id="4" pos="3545" userDrawn="1">
          <p15:clr>
            <a:srgbClr val="FBAE40"/>
          </p15:clr>
        </p15:guide>
        <p15:guide id="5" pos="3835" userDrawn="1">
          <p15:clr>
            <a:srgbClr val="FBAE40"/>
          </p15:clr>
        </p15:guide>
        <p15:guide id="6" pos="692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ior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9A0C6B-F474-4DDF-8344-0D1FDEAE6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8006651" cy="539649"/>
          </a:xfrm>
        </p:spPr>
        <p:txBody>
          <a:bodyPr anchor="t">
            <a:noAutofit/>
          </a:bodyPr>
          <a:lstStyle>
            <a:lvl1pPr>
              <a:defRPr sz="2400" b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s-ES" dirty="0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542688E6-AAC8-426B-837D-1AECBCBAA5E6}"/>
              </a:ext>
            </a:extLst>
          </p:cNvPr>
          <p:cNvSpPr/>
          <p:nvPr userDrawn="1"/>
        </p:nvSpPr>
        <p:spPr>
          <a:xfrm>
            <a:off x="775853" y="390209"/>
            <a:ext cx="126000" cy="3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accent2"/>
              </a:solidFill>
            </a:endParaRPr>
          </a:p>
        </p:txBody>
      </p:sp>
      <p:sp>
        <p:nvSpPr>
          <p:cNvPr id="12" name="Marcador de texto 17">
            <a:extLst>
              <a:ext uri="{FF2B5EF4-FFF2-40B4-BE49-F238E27FC236}">
                <a16:creationId xmlns:a16="http://schemas.microsoft.com/office/drawing/2014/main" id="{4ED39808-CB9B-46BA-BCC3-461DD0D4E4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8203" y="3899313"/>
            <a:ext cx="3129245" cy="288725"/>
          </a:xfr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buFontTx/>
              <a:buNone/>
              <a:defRPr lang="es-ES" sz="1800" b="1" kern="120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Master text</a:t>
            </a:r>
            <a:endParaRPr lang="es-ES" dirty="0"/>
          </a:p>
        </p:txBody>
      </p:sp>
      <p:sp>
        <p:nvSpPr>
          <p:cNvPr id="13" name="Marcador de texto 17">
            <a:extLst>
              <a:ext uri="{FF2B5EF4-FFF2-40B4-BE49-F238E27FC236}">
                <a16:creationId xmlns:a16="http://schemas.microsoft.com/office/drawing/2014/main" id="{D24DB6FF-D0CA-449B-9F35-67358388DC8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8204" y="4351176"/>
            <a:ext cx="3129245" cy="2080615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1400"/>
              </a:spcAft>
              <a:buFontTx/>
              <a:buNone/>
              <a:defRPr lang="es-ES" sz="1700" b="0" kern="1200" dirty="0" smtClean="0">
                <a:solidFill>
                  <a:schemeClr val="accent2"/>
                </a:solidFill>
                <a:latin typeface="+mn-lt"/>
                <a:ea typeface="Source Sans Pro ExtraLight" panose="020B0303030403020204" pitchFamily="34" charset="0"/>
                <a:cs typeface="+mj-cs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95356BDF-E260-4672-BD13-53509130E234}"/>
              </a:ext>
            </a:extLst>
          </p:cNvPr>
          <p:cNvSpPr/>
          <p:nvPr userDrawn="1"/>
        </p:nvSpPr>
        <p:spPr>
          <a:xfrm>
            <a:off x="772405" y="4262574"/>
            <a:ext cx="90000" cy="1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accent2"/>
              </a:solidFill>
            </a:endParaRPr>
          </a:p>
        </p:txBody>
      </p:sp>
      <p:sp>
        <p:nvSpPr>
          <p:cNvPr id="22" name="Marcador de texto 17">
            <a:extLst>
              <a:ext uri="{FF2B5EF4-FFF2-40B4-BE49-F238E27FC236}">
                <a16:creationId xmlns:a16="http://schemas.microsoft.com/office/drawing/2014/main" id="{71716A7C-15FA-41E8-B858-2887C9D0C0F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121328" y="3899313"/>
            <a:ext cx="3129245" cy="288725"/>
          </a:xfr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buFontTx/>
              <a:buNone/>
              <a:defRPr lang="es-ES" sz="1800" b="1" kern="120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Master text</a:t>
            </a:r>
            <a:endParaRPr lang="es-ES" dirty="0"/>
          </a:p>
        </p:txBody>
      </p:sp>
      <p:sp>
        <p:nvSpPr>
          <p:cNvPr id="23" name="Marcador de texto 17">
            <a:extLst>
              <a:ext uri="{FF2B5EF4-FFF2-40B4-BE49-F238E27FC236}">
                <a16:creationId xmlns:a16="http://schemas.microsoft.com/office/drawing/2014/main" id="{5F667C37-5F0D-4281-907F-7D018F9CB5F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121329" y="4351176"/>
            <a:ext cx="3129245" cy="2080615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1400"/>
              </a:spcAft>
              <a:buFontTx/>
              <a:buNone/>
              <a:defRPr lang="es-ES" sz="1700" b="0" kern="1200" dirty="0" smtClean="0">
                <a:solidFill>
                  <a:schemeClr val="accent2"/>
                </a:solidFill>
                <a:latin typeface="+mn-lt"/>
                <a:ea typeface="Source Sans Pro ExtraLight" panose="020B0303030403020204" pitchFamily="34" charset="0"/>
                <a:cs typeface="+mj-cs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BDAB6B0E-4D2E-4043-BE11-97EDC21F061D}"/>
              </a:ext>
            </a:extLst>
          </p:cNvPr>
          <p:cNvSpPr/>
          <p:nvPr userDrawn="1"/>
        </p:nvSpPr>
        <p:spPr>
          <a:xfrm>
            <a:off x="4225530" y="4262574"/>
            <a:ext cx="90000" cy="1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accent2"/>
              </a:solidFill>
            </a:endParaRPr>
          </a:p>
        </p:txBody>
      </p:sp>
      <p:sp>
        <p:nvSpPr>
          <p:cNvPr id="25" name="Marcador de texto 17">
            <a:extLst>
              <a:ext uri="{FF2B5EF4-FFF2-40B4-BE49-F238E27FC236}">
                <a16:creationId xmlns:a16="http://schemas.microsoft.com/office/drawing/2014/main" id="{BD26DFBF-D165-4A73-BE78-511BB6969A6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547220" y="3899313"/>
            <a:ext cx="3129245" cy="288725"/>
          </a:xfr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buFontTx/>
              <a:buNone/>
              <a:defRPr lang="es-ES" sz="1800" b="1" kern="120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Master text</a:t>
            </a:r>
            <a:endParaRPr lang="es-ES" dirty="0"/>
          </a:p>
        </p:txBody>
      </p:sp>
      <p:sp>
        <p:nvSpPr>
          <p:cNvPr id="26" name="Marcador de texto 17">
            <a:extLst>
              <a:ext uri="{FF2B5EF4-FFF2-40B4-BE49-F238E27FC236}">
                <a16:creationId xmlns:a16="http://schemas.microsoft.com/office/drawing/2014/main" id="{6E74BA77-019D-4B29-AC0B-1190EF7DD0F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547221" y="4351176"/>
            <a:ext cx="3129245" cy="2080615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1400"/>
              </a:spcAft>
              <a:buFontTx/>
              <a:buNone/>
              <a:defRPr lang="es-ES" sz="1700" b="0" kern="1200" dirty="0" smtClean="0">
                <a:solidFill>
                  <a:schemeClr val="accent2"/>
                </a:solidFill>
                <a:latin typeface="+mn-lt"/>
                <a:ea typeface="Source Sans Pro ExtraLight" panose="020B0303030403020204" pitchFamily="34" charset="0"/>
                <a:cs typeface="+mj-cs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5B55B86C-D23C-4A64-899D-783502EAA533}"/>
              </a:ext>
            </a:extLst>
          </p:cNvPr>
          <p:cNvSpPr/>
          <p:nvPr userDrawn="1"/>
        </p:nvSpPr>
        <p:spPr>
          <a:xfrm>
            <a:off x="7651422" y="4262574"/>
            <a:ext cx="90000" cy="1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accent2"/>
              </a:solidFill>
            </a:endParaRPr>
          </a:p>
        </p:txBody>
      </p:sp>
      <p:sp>
        <p:nvSpPr>
          <p:cNvPr id="28" name="Marcador de posición de imagen 3">
            <a:extLst>
              <a:ext uri="{FF2B5EF4-FFF2-40B4-BE49-F238E27FC236}">
                <a16:creationId xmlns:a16="http://schemas.microsoft.com/office/drawing/2014/main" id="{A2CA655C-E7D2-4439-9FAB-4DB1F3DFD9E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770020" y="1708150"/>
            <a:ext cx="3031959" cy="1756945"/>
          </a:xfrm>
        </p:spPr>
        <p:txBody>
          <a:bodyPr/>
          <a:lstStyle/>
          <a:p>
            <a:endParaRPr lang="es-ES"/>
          </a:p>
        </p:txBody>
      </p:sp>
      <p:sp>
        <p:nvSpPr>
          <p:cNvPr id="29" name="Marcador de posición de imagen 3">
            <a:extLst>
              <a:ext uri="{FF2B5EF4-FFF2-40B4-BE49-F238E27FC236}">
                <a16:creationId xmlns:a16="http://schemas.microsoft.com/office/drawing/2014/main" id="{ACF8E9BE-2643-49A3-8519-3797D8D82A0A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216917" y="1708150"/>
            <a:ext cx="3031959" cy="1756945"/>
          </a:xfrm>
        </p:spPr>
        <p:txBody>
          <a:bodyPr/>
          <a:lstStyle/>
          <a:p>
            <a:endParaRPr lang="es-ES"/>
          </a:p>
        </p:txBody>
      </p:sp>
      <p:sp>
        <p:nvSpPr>
          <p:cNvPr id="30" name="Marcador de posición de imagen 3">
            <a:extLst>
              <a:ext uri="{FF2B5EF4-FFF2-40B4-BE49-F238E27FC236}">
                <a16:creationId xmlns:a16="http://schemas.microsoft.com/office/drawing/2014/main" id="{E7B23D7B-2968-447A-AE99-7D4FF8182BE3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7636580" y="1708150"/>
            <a:ext cx="3031959" cy="1756945"/>
          </a:xfrm>
        </p:spPr>
        <p:txBody>
          <a:bodyPr/>
          <a:lstStyle/>
          <a:p>
            <a:endParaRPr lang="es-ES"/>
          </a:p>
        </p:txBody>
      </p:sp>
      <p:pic>
        <p:nvPicPr>
          <p:cNvPr id="21" name="Imagen 2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4892" y="443664"/>
            <a:ext cx="781262" cy="129134"/>
          </a:xfrm>
          <a:prstGeom prst="rect">
            <a:avLst/>
          </a:prstGeom>
          <a:noFill/>
        </p:spPr>
      </p:pic>
      <p:sp>
        <p:nvSpPr>
          <p:cNvPr id="19" name="Footer Placeholder 1"/>
          <p:cNvSpPr txBox="1">
            <a:spLocks/>
          </p:cNvSpPr>
          <p:nvPr userDrawn="1"/>
        </p:nvSpPr>
        <p:spPr>
          <a:xfrm>
            <a:off x="625690" y="6468178"/>
            <a:ext cx="4787138" cy="206106"/>
          </a:xfrm>
          <a:prstGeom prst="rect">
            <a:avLst/>
          </a:prstGeom>
        </p:spPr>
        <p:txBody>
          <a:bodyPr vert="horz" lIns="90000" tIns="0" rIns="0" bIns="0" rtlCol="0"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r>
              <a:rPr lang="en-US" altLang="ja-JP" sz="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(C)2021 Johnson Controls - Hitachi Air Conditioning</a:t>
            </a:r>
            <a:endParaRPr lang="en-GB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0" name="Rectangle 6"/>
          <p:cNvSpPr txBox="1">
            <a:spLocks noChangeArrowheads="1"/>
          </p:cNvSpPr>
          <p:nvPr userDrawn="1"/>
        </p:nvSpPr>
        <p:spPr bwMode="auto">
          <a:xfrm>
            <a:off x="11461990" y="6458383"/>
            <a:ext cx="29416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eaLnBrk="1" hangingPunct="1"/>
            <a:fld id="{5CFF3644-1C11-477C-A5D5-3A3BC5CE8122}" type="slidenum">
              <a:rPr lang="de-DE" sz="1200" b="1" smtClean="0">
                <a:solidFill>
                  <a:schemeClr val="tx1"/>
                </a:solidFill>
                <a:latin typeface="+mn-lt"/>
              </a:rPr>
              <a:pPr algn="l" eaLnBrk="1" hangingPunct="1"/>
              <a:t>‹#›</a:t>
            </a:fld>
            <a:endParaRPr lang="de-DE" sz="1200" b="1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645364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73" userDrawn="1">
          <p15:clr>
            <a:srgbClr val="FBAE40"/>
          </p15:clr>
        </p15:guide>
        <p15:guide id="2" pos="2399" userDrawn="1">
          <p15:clr>
            <a:srgbClr val="FBAE40"/>
          </p15:clr>
        </p15:guide>
        <p15:guide id="3" pos="2638" userDrawn="1">
          <p15:clr>
            <a:srgbClr val="FBAE40"/>
          </p15:clr>
        </p15:guide>
        <p15:guide id="4" pos="4797" userDrawn="1">
          <p15:clr>
            <a:srgbClr val="FBAE40"/>
          </p15:clr>
        </p15:guide>
        <p15:guide id="5" pos="4566" userDrawn="1">
          <p15:clr>
            <a:srgbClr val="FBAE40"/>
          </p15:clr>
        </p15:guide>
        <p15:guide id="6" pos="6902" userDrawn="1">
          <p15:clr>
            <a:srgbClr val="FBAE40"/>
          </p15:clr>
        </p15:guide>
        <p15:guide id="7" orient="horz" pos="1073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cs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219A0C6B-F474-4DDF-8344-0D1FDEAE6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8006651" cy="539649"/>
          </a:xfrm>
        </p:spPr>
        <p:txBody>
          <a:bodyPr anchor="t">
            <a:noAutofit/>
          </a:bodyPr>
          <a:lstStyle>
            <a:lvl1pPr>
              <a:defRPr sz="2400" b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s-ES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542688E6-AAC8-426B-837D-1AECBCBAA5E6}"/>
              </a:ext>
            </a:extLst>
          </p:cNvPr>
          <p:cNvSpPr/>
          <p:nvPr userDrawn="1"/>
        </p:nvSpPr>
        <p:spPr>
          <a:xfrm>
            <a:off x="775853" y="390209"/>
            <a:ext cx="126000" cy="3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accent2"/>
              </a:solidFill>
            </a:endParaRPr>
          </a:p>
        </p:txBody>
      </p:sp>
      <p:sp>
        <p:nvSpPr>
          <p:cNvPr id="12" name="Marcador de texto 17">
            <a:extLst>
              <a:ext uri="{FF2B5EF4-FFF2-40B4-BE49-F238E27FC236}">
                <a16:creationId xmlns:a16="http://schemas.microsoft.com/office/drawing/2014/main" id="{239B1CD9-DD16-4FDB-8630-40F7F125C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68203" y="1666333"/>
            <a:ext cx="3984183" cy="548331"/>
          </a:xfr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buFontTx/>
              <a:buNone/>
              <a:defRPr lang="es-ES" sz="1800" b="1" kern="120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3" name="Marcador de texto 17">
            <a:extLst>
              <a:ext uri="{FF2B5EF4-FFF2-40B4-BE49-F238E27FC236}">
                <a16:creationId xmlns:a16="http://schemas.microsoft.com/office/drawing/2014/main" id="{565B4425-D6CC-40FC-AD53-2F6F19CE5E6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8204" y="2338533"/>
            <a:ext cx="3984183" cy="2806344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1400"/>
              </a:spcAft>
              <a:buFontTx/>
              <a:buNone/>
              <a:defRPr lang="es-ES" sz="1700" b="0" kern="1200" dirty="0" smtClean="0">
                <a:solidFill>
                  <a:schemeClr val="accent2"/>
                </a:solidFill>
                <a:latin typeface="+mn-lt"/>
                <a:ea typeface="Source Sans Pro ExtraLight" panose="020B0303030403020204" pitchFamily="34" charset="0"/>
                <a:cs typeface="+mj-cs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10" name="Imagen 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4892" y="443664"/>
            <a:ext cx="781262" cy="129134"/>
          </a:xfrm>
          <a:prstGeom prst="rect">
            <a:avLst/>
          </a:prstGeom>
          <a:noFill/>
        </p:spPr>
      </p:pic>
      <p:sp>
        <p:nvSpPr>
          <p:cNvPr id="8" name="Footer Placeholder 1"/>
          <p:cNvSpPr txBox="1">
            <a:spLocks/>
          </p:cNvSpPr>
          <p:nvPr userDrawn="1"/>
        </p:nvSpPr>
        <p:spPr>
          <a:xfrm>
            <a:off x="625690" y="6468178"/>
            <a:ext cx="4787138" cy="206106"/>
          </a:xfrm>
          <a:prstGeom prst="rect">
            <a:avLst/>
          </a:prstGeom>
        </p:spPr>
        <p:txBody>
          <a:bodyPr vert="horz" lIns="90000" tIns="0" rIns="0" bIns="0" rtlCol="0"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r>
              <a:rPr lang="en-US" altLang="ja-JP" sz="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(C)2021 Johnson Controls - Hitachi Air Conditioning</a:t>
            </a:r>
            <a:endParaRPr lang="en-GB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9" name="Rectangle 6"/>
          <p:cNvSpPr txBox="1">
            <a:spLocks noChangeArrowheads="1"/>
          </p:cNvSpPr>
          <p:nvPr userDrawn="1"/>
        </p:nvSpPr>
        <p:spPr bwMode="auto">
          <a:xfrm>
            <a:off x="11461990" y="6458383"/>
            <a:ext cx="29416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eaLnBrk="1" hangingPunct="1"/>
            <a:fld id="{5CFF3644-1C11-477C-A5D5-3A3BC5CE8122}" type="slidenum">
              <a:rPr lang="de-DE" sz="1200" b="1" smtClean="0">
                <a:solidFill>
                  <a:schemeClr val="tx1"/>
                </a:solidFill>
                <a:latin typeface="+mn-lt"/>
              </a:rPr>
              <a:pPr algn="l" eaLnBrk="1" hangingPunct="1"/>
              <a:t>‹#›</a:t>
            </a:fld>
            <a:endParaRPr lang="de-DE" sz="1200" b="1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453149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B1C1E1-5D85-4415-B732-D6657B6C88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3092" y="2595999"/>
            <a:ext cx="8294575" cy="1324838"/>
          </a:xfrm>
        </p:spPr>
        <p:txBody>
          <a:bodyPr anchor="t">
            <a:noAutofit/>
          </a:bodyPr>
          <a:lstStyle>
            <a:lvl1pPr>
              <a:lnSpc>
                <a:spcPct val="80000"/>
              </a:lnSpc>
              <a:defRPr sz="7500" b="1" i="0">
                <a:solidFill>
                  <a:schemeClr val="accent2"/>
                </a:solidFill>
                <a:latin typeface="+mj-lt"/>
                <a:ea typeface="Source Sans Pro Semibold" panose="020B0603030403020204" pitchFamily="34" charset="0"/>
              </a:defRPr>
            </a:lvl1pPr>
          </a:lstStyle>
          <a:p>
            <a:r>
              <a:rPr lang="en-US" dirty="0"/>
              <a:t>Master title</a:t>
            </a:r>
            <a:endParaRPr lang="es-ES" dirty="0"/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DC7B4796-B65A-4D28-94A9-CD9325B35049}"/>
              </a:ext>
            </a:extLst>
          </p:cNvPr>
          <p:cNvSpPr txBox="1">
            <a:spLocks/>
          </p:cNvSpPr>
          <p:nvPr userDrawn="1"/>
        </p:nvSpPr>
        <p:spPr>
          <a:xfrm>
            <a:off x="640620" y="1640440"/>
            <a:ext cx="531845" cy="9273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b="1" i="0" kern="1200">
                <a:solidFill>
                  <a:schemeClr val="accent2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defRPr>
            </a:lvl1pPr>
          </a:lstStyle>
          <a:p>
            <a:r>
              <a:rPr lang="es-ES" sz="7500" dirty="0">
                <a:solidFill>
                  <a:schemeClr val="accent1"/>
                </a:solidFill>
                <a:latin typeface="+mj-lt"/>
              </a:rPr>
              <a:t>–</a:t>
            </a:r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6C298B7C-2887-4434-96C5-AFD4F0D2A67A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714374" y="5839568"/>
            <a:ext cx="1328739" cy="184557"/>
          </a:xfrm>
          <a:custGeom>
            <a:avLst/>
            <a:gdLst>
              <a:gd name="T0" fmla="*/ 3636 w 7680"/>
              <a:gd name="T1" fmla="*/ 518 h 1060"/>
              <a:gd name="T2" fmla="*/ 4078 w 7680"/>
              <a:gd name="T3" fmla="*/ 418 h 1060"/>
              <a:gd name="T4" fmla="*/ 3702 w 7680"/>
              <a:gd name="T5" fmla="*/ 265 h 1060"/>
              <a:gd name="T6" fmla="*/ 3868 w 7680"/>
              <a:gd name="T7" fmla="*/ 69 h 1060"/>
              <a:gd name="T8" fmla="*/ 3665 w 7680"/>
              <a:gd name="T9" fmla="*/ 307 h 1060"/>
              <a:gd name="T10" fmla="*/ 3598 w 7680"/>
              <a:gd name="T11" fmla="*/ 750 h 1060"/>
              <a:gd name="T12" fmla="*/ 4027 w 7680"/>
              <a:gd name="T13" fmla="*/ 770 h 1060"/>
              <a:gd name="T14" fmla="*/ 7610 w 7680"/>
              <a:gd name="T15" fmla="*/ 693 h 1060"/>
              <a:gd name="T16" fmla="*/ 7285 w 7680"/>
              <a:gd name="T17" fmla="*/ 529 h 1060"/>
              <a:gd name="T18" fmla="*/ 7630 w 7680"/>
              <a:gd name="T19" fmla="*/ 672 h 1060"/>
              <a:gd name="T20" fmla="*/ 7238 w 7680"/>
              <a:gd name="T21" fmla="*/ 468 h 1060"/>
              <a:gd name="T22" fmla="*/ 7519 w 7680"/>
              <a:gd name="T23" fmla="*/ 794 h 1060"/>
              <a:gd name="T24" fmla="*/ 7442 w 7680"/>
              <a:gd name="T25" fmla="*/ 1017 h 1060"/>
              <a:gd name="T26" fmla="*/ 7637 w 7680"/>
              <a:gd name="T27" fmla="*/ 990 h 1060"/>
              <a:gd name="T28" fmla="*/ 6712 w 7680"/>
              <a:gd name="T29" fmla="*/ 804 h 1060"/>
              <a:gd name="T30" fmla="*/ 7049 w 7680"/>
              <a:gd name="T31" fmla="*/ 377 h 1060"/>
              <a:gd name="T32" fmla="*/ 6525 w 7680"/>
              <a:gd name="T33" fmla="*/ 49 h 1060"/>
              <a:gd name="T34" fmla="*/ 6570 w 7680"/>
              <a:gd name="T35" fmla="*/ 94 h 1060"/>
              <a:gd name="T36" fmla="*/ 6239 w 7680"/>
              <a:gd name="T37" fmla="*/ 707 h 1060"/>
              <a:gd name="T38" fmla="*/ 6254 w 7680"/>
              <a:gd name="T39" fmla="*/ 806 h 1060"/>
              <a:gd name="T40" fmla="*/ 5811 w 7680"/>
              <a:gd name="T41" fmla="*/ 774 h 1060"/>
              <a:gd name="T42" fmla="*/ 5725 w 7680"/>
              <a:gd name="T43" fmla="*/ 575 h 1060"/>
              <a:gd name="T44" fmla="*/ 5704 w 7680"/>
              <a:gd name="T45" fmla="*/ 339 h 1060"/>
              <a:gd name="T46" fmla="*/ 5928 w 7680"/>
              <a:gd name="T47" fmla="*/ 473 h 1060"/>
              <a:gd name="T48" fmla="*/ 5636 w 7680"/>
              <a:gd name="T49" fmla="*/ 736 h 1060"/>
              <a:gd name="T50" fmla="*/ 6020 w 7680"/>
              <a:gd name="T51" fmla="*/ 804 h 1060"/>
              <a:gd name="T52" fmla="*/ 5212 w 7680"/>
              <a:gd name="T53" fmla="*/ 366 h 1060"/>
              <a:gd name="T54" fmla="*/ 5162 w 7680"/>
              <a:gd name="T55" fmla="*/ 505 h 1060"/>
              <a:gd name="T56" fmla="*/ 5120 w 7680"/>
              <a:gd name="T57" fmla="*/ 614 h 1060"/>
              <a:gd name="T58" fmla="*/ 5513 w 7680"/>
              <a:gd name="T59" fmla="*/ 775 h 1060"/>
              <a:gd name="T60" fmla="*/ 5163 w 7680"/>
              <a:gd name="T61" fmla="*/ 567 h 1060"/>
              <a:gd name="T62" fmla="*/ 4481 w 7680"/>
              <a:gd name="T63" fmla="*/ 67 h 1060"/>
              <a:gd name="T64" fmla="*/ 2889 w 7680"/>
              <a:gd name="T65" fmla="*/ 744 h 1060"/>
              <a:gd name="T66" fmla="*/ 2938 w 7680"/>
              <a:gd name="T67" fmla="*/ 301 h 1060"/>
              <a:gd name="T68" fmla="*/ 2906 w 7680"/>
              <a:gd name="T69" fmla="*/ 265 h 1060"/>
              <a:gd name="T70" fmla="*/ 2847 w 7680"/>
              <a:gd name="T71" fmla="*/ 776 h 1060"/>
              <a:gd name="T72" fmla="*/ 3101 w 7680"/>
              <a:gd name="T73" fmla="*/ 960 h 1060"/>
              <a:gd name="T74" fmla="*/ 2939 w 7680"/>
              <a:gd name="T75" fmla="*/ 1060 h 1060"/>
              <a:gd name="T76" fmla="*/ 2397 w 7680"/>
              <a:gd name="T77" fmla="*/ 261 h 1060"/>
              <a:gd name="T78" fmla="*/ 2440 w 7680"/>
              <a:gd name="T79" fmla="*/ 298 h 1060"/>
              <a:gd name="T80" fmla="*/ 2590 w 7680"/>
              <a:gd name="T81" fmla="*/ 334 h 1060"/>
              <a:gd name="T82" fmla="*/ 1984 w 7680"/>
              <a:gd name="T83" fmla="*/ 103 h 1060"/>
              <a:gd name="T84" fmla="*/ 1855 w 7680"/>
              <a:gd name="T85" fmla="*/ 774 h 1060"/>
              <a:gd name="T86" fmla="*/ 1847 w 7680"/>
              <a:gd name="T87" fmla="*/ 818 h 1060"/>
              <a:gd name="T88" fmla="*/ 1221 w 7680"/>
              <a:gd name="T89" fmla="*/ 537 h 1060"/>
              <a:gd name="T90" fmla="*/ 1568 w 7680"/>
              <a:gd name="T91" fmla="*/ 399 h 1060"/>
              <a:gd name="T92" fmla="*/ 1362 w 7680"/>
              <a:gd name="T93" fmla="*/ 258 h 1060"/>
              <a:gd name="T94" fmla="*/ 1180 w 7680"/>
              <a:gd name="T95" fmla="*/ 629 h 1060"/>
              <a:gd name="T96" fmla="*/ 1615 w 7680"/>
              <a:gd name="T97" fmla="*/ 693 h 1060"/>
              <a:gd name="T98" fmla="*/ 1562 w 7680"/>
              <a:gd name="T99" fmla="*/ 311 h 1060"/>
              <a:gd name="T100" fmla="*/ 645 w 7680"/>
              <a:gd name="T101" fmla="*/ 511 h 1060"/>
              <a:gd name="T102" fmla="*/ 1001 w 7680"/>
              <a:gd name="T103" fmla="*/ 418 h 1060"/>
              <a:gd name="T104" fmla="*/ 763 w 7680"/>
              <a:gd name="T105" fmla="*/ 265 h 1060"/>
              <a:gd name="T106" fmla="*/ 607 w 7680"/>
              <a:gd name="T107" fmla="*/ 643 h 1060"/>
              <a:gd name="T108" fmla="*/ 1045 w 7680"/>
              <a:gd name="T109" fmla="*/ 681 h 1060"/>
              <a:gd name="T110" fmla="*/ 967 w 7680"/>
              <a:gd name="T111" fmla="*/ 296 h 1060"/>
              <a:gd name="T112" fmla="*/ 99 w 7680"/>
              <a:gd name="T113" fmla="*/ 644 h 1060"/>
              <a:gd name="T114" fmla="*/ 172 w 7680"/>
              <a:gd name="T115" fmla="*/ 144 h 1060"/>
              <a:gd name="T116" fmla="*/ 472 w 7680"/>
              <a:gd name="T117" fmla="*/ 109 h 1060"/>
              <a:gd name="T118" fmla="*/ 109 w 7680"/>
              <a:gd name="T119" fmla="*/ 133 h 1060"/>
              <a:gd name="T120" fmla="*/ 23 w 7680"/>
              <a:gd name="T121" fmla="*/ 593 h 1060"/>
              <a:gd name="T122" fmla="*/ 343 w 7680"/>
              <a:gd name="T123" fmla="*/ 816 h 1060"/>
              <a:gd name="T124" fmla="*/ 338 w 7680"/>
              <a:gd name="T125" fmla="*/ 769 h 10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7680" h="1060">
                <a:moveTo>
                  <a:pt x="3767" y="775"/>
                </a:moveTo>
                <a:lnTo>
                  <a:pt x="3767" y="775"/>
                </a:lnTo>
                <a:lnTo>
                  <a:pt x="3750" y="775"/>
                </a:lnTo>
                <a:lnTo>
                  <a:pt x="3733" y="773"/>
                </a:lnTo>
                <a:lnTo>
                  <a:pt x="3718" y="768"/>
                </a:lnTo>
                <a:lnTo>
                  <a:pt x="3703" y="764"/>
                </a:lnTo>
                <a:lnTo>
                  <a:pt x="3688" y="757"/>
                </a:lnTo>
                <a:lnTo>
                  <a:pt x="3674" y="750"/>
                </a:lnTo>
                <a:lnTo>
                  <a:pt x="3662" y="741"/>
                </a:lnTo>
                <a:lnTo>
                  <a:pt x="3650" y="732"/>
                </a:lnTo>
                <a:lnTo>
                  <a:pt x="3639" y="720"/>
                </a:lnTo>
                <a:lnTo>
                  <a:pt x="3629" y="708"/>
                </a:lnTo>
                <a:lnTo>
                  <a:pt x="3621" y="695"/>
                </a:lnTo>
                <a:lnTo>
                  <a:pt x="3613" y="681"/>
                </a:lnTo>
                <a:lnTo>
                  <a:pt x="3608" y="666"/>
                </a:lnTo>
                <a:lnTo>
                  <a:pt x="3603" y="649"/>
                </a:lnTo>
                <a:lnTo>
                  <a:pt x="3601" y="632"/>
                </a:lnTo>
                <a:lnTo>
                  <a:pt x="3600" y="614"/>
                </a:lnTo>
                <a:lnTo>
                  <a:pt x="3600" y="614"/>
                </a:lnTo>
                <a:lnTo>
                  <a:pt x="3600" y="601"/>
                </a:lnTo>
                <a:lnTo>
                  <a:pt x="3602" y="588"/>
                </a:lnTo>
                <a:lnTo>
                  <a:pt x="3606" y="575"/>
                </a:lnTo>
                <a:lnTo>
                  <a:pt x="3610" y="563"/>
                </a:lnTo>
                <a:lnTo>
                  <a:pt x="3615" y="551"/>
                </a:lnTo>
                <a:lnTo>
                  <a:pt x="3621" y="539"/>
                </a:lnTo>
                <a:lnTo>
                  <a:pt x="3628" y="528"/>
                </a:lnTo>
                <a:lnTo>
                  <a:pt x="3636" y="518"/>
                </a:lnTo>
                <a:lnTo>
                  <a:pt x="3644" y="507"/>
                </a:lnTo>
                <a:lnTo>
                  <a:pt x="3653" y="496"/>
                </a:lnTo>
                <a:lnTo>
                  <a:pt x="3674" y="475"/>
                </a:lnTo>
                <a:lnTo>
                  <a:pt x="3696" y="456"/>
                </a:lnTo>
                <a:lnTo>
                  <a:pt x="3721" y="437"/>
                </a:lnTo>
                <a:lnTo>
                  <a:pt x="3721" y="437"/>
                </a:lnTo>
                <a:lnTo>
                  <a:pt x="3742" y="472"/>
                </a:lnTo>
                <a:lnTo>
                  <a:pt x="3764" y="507"/>
                </a:lnTo>
                <a:lnTo>
                  <a:pt x="3789" y="541"/>
                </a:lnTo>
                <a:lnTo>
                  <a:pt x="3816" y="575"/>
                </a:lnTo>
                <a:lnTo>
                  <a:pt x="3843" y="607"/>
                </a:lnTo>
                <a:lnTo>
                  <a:pt x="3871" y="639"/>
                </a:lnTo>
                <a:lnTo>
                  <a:pt x="3900" y="668"/>
                </a:lnTo>
                <a:lnTo>
                  <a:pt x="3930" y="696"/>
                </a:lnTo>
                <a:lnTo>
                  <a:pt x="3930" y="696"/>
                </a:lnTo>
                <a:lnTo>
                  <a:pt x="3912" y="713"/>
                </a:lnTo>
                <a:lnTo>
                  <a:pt x="3894" y="728"/>
                </a:lnTo>
                <a:lnTo>
                  <a:pt x="3875" y="741"/>
                </a:lnTo>
                <a:lnTo>
                  <a:pt x="3854" y="753"/>
                </a:lnTo>
                <a:lnTo>
                  <a:pt x="3832" y="763"/>
                </a:lnTo>
                <a:lnTo>
                  <a:pt x="3811" y="769"/>
                </a:lnTo>
                <a:lnTo>
                  <a:pt x="3800" y="771"/>
                </a:lnTo>
                <a:lnTo>
                  <a:pt x="3789" y="774"/>
                </a:lnTo>
                <a:lnTo>
                  <a:pt x="3778" y="775"/>
                </a:lnTo>
                <a:lnTo>
                  <a:pt x="3767" y="775"/>
                </a:lnTo>
                <a:close/>
                <a:moveTo>
                  <a:pt x="4126" y="418"/>
                </a:moveTo>
                <a:lnTo>
                  <a:pt x="4078" y="418"/>
                </a:lnTo>
                <a:lnTo>
                  <a:pt x="4078" y="418"/>
                </a:lnTo>
                <a:lnTo>
                  <a:pt x="4068" y="453"/>
                </a:lnTo>
                <a:lnTo>
                  <a:pt x="4056" y="486"/>
                </a:lnTo>
                <a:lnTo>
                  <a:pt x="4043" y="519"/>
                </a:lnTo>
                <a:lnTo>
                  <a:pt x="4030" y="550"/>
                </a:lnTo>
                <a:lnTo>
                  <a:pt x="4015" y="580"/>
                </a:lnTo>
                <a:lnTo>
                  <a:pt x="3998" y="608"/>
                </a:lnTo>
                <a:lnTo>
                  <a:pt x="3980" y="635"/>
                </a:lnTo>
                <a:lnTo>
                  <a:pt x="3961" y="661"/>
                </a:lnTo>
                <a:lnTo>
                  <a:pt x="3961" y="661"/>
                </a:lnTo>
                <a:lnTo>
                  <a:pt x="3946" y="647"/>
                </a:lnTo>
                <a:lnTo>
                  <a:pt x="3929" y="630"/>
                </a:lnTo>
                <a:lnTo>
                  <a:pt x="3909" y="609"/>
                </a:lnTo>
                <a:lnTo>
                  <a:pt x="3888" y="587"/>
                </a:lnTo>
                <a:lnTo>
                  <a:pt x="3866" y="563"/>
                </a:lnTo>
                <a:lnTo>
                  <a:pt x="3844" y="536"/>
                </a:lnTo>
                <a:lnTo>
                  <a:pt x="3823" y="507"/>
                </a:lnTo>
                <a:lnTo>
                  <a:pt x="3801" y="478"/>
                </a:lnTo>
                <a:lnTo>
                  <a:pt x="3781" y="446"/>
                </a:lnTo>
                <a:lnTo>
                  <a:pt x="3761" y="414"/>
                </a:lnTo>
                <a:lnTo>
                  <a:pt x="3743" y="381"/>
                </a:lnTo>
                <a:lnTo>
                  <a:pt x="3728" y="348"/>
                </a:lnTo>
                <a:lnTo>
                  <a:pt x="3721" y="332"/>
                </a:lnTo>
                <a:lnTo>
                  <a:pt x="3715" y="314"/>
                </a:lnTo>
                <a:lnTo>
                  <a:pt x="3710" y="298"/>
                </a:lnTo>
                <a:lnTo>
                  <a:pt x="3706" y="281"/>
                </a:lnTo>
                <a:lnTo>
                  <a:pt x="3702" y="265"/>
                </a:lnTo>
                <a:lnTo>
                  <a:pt x="3700" y="249"/>
                </a:lnTo>
                <a:lnTo>
                  <a:pt x="3697" y="232"/>
                </a:lnTo>
                <a:lnTo>
                  <a:pt x="3697" y="216"/>
                </a:lnTo>
                <a:lnTo>
                  <a:pt x="3697" y="216"/>
                </a:lnTo>
                <a:lnTo>
                  <a:pt x="3697" y="203"/>
                </a:lnTo>
                <a:lnTo>
                  <a:pt x="3700" y="191"/>
                </a:lnTo>
                <a:lnTo>
                  <a:pt x="3702" y="179"/>
                </a:lnTo>
                <a:lnTo>
                  <a:pt x="3705" y="169"/>
                </a:lnTo>
                <a:lnTo>
                  <a:pt x="3708" y="158"/>
                </a:lnTo>
                <a:lnTo>
                  <a:pt x="3714" y="148"/>
                </a:lnTo>
                <a:lnTo>
                  <a:pt x="3719" y="138"/>
                </a:lnTo>
                <a:lnTo>
                  <a:pt x="3726" y="130"/>
                </a:lnTo>
                <a:lnTo>
                  <a:pt x="3732" y="122"/>
                </a:lnTo>
                <a:lnTo>
                  <a:pt x="3740" y="115"/>
                </a:lnTo>
                <a:lnTo>
                  <a:pt x="3748" y="108"/>
                </a:lnTo>
                <a:lnTo>
                  <a:pt x="3758" y="104"/>
                </a:lnTo>
                <a:lnTo>
                  <a:pt x="3768" y="99"/>
                </a:lnTo>
                <a:lnTo>
                  <a:pt x="3778" y="96"/>
                </a:lnTo>
                <a:lnTo>
                  <a:pt x="3789" y="94"/>
                </a:lnTo>
                <a:lnTo>
                  <a:pt x="3801" y="94"/>
                </a:lnTo>
                <a:lnTo>
                  <a:pt x="3801" y="94"/>
                </a:lnTo>
                <a:lnTo>
                  <a:pt x="3815" y="95"/>
                </a:lnTo>
                <a:lnTo>
                  <a:pt x="3827" y="97"/>
                </a:lnTo>
                <a:lnTo>
                  <a:pt x="3838" y="102"/>
                </a:lnTo>
                <a:lnTo>
                  <a:pt x="3846" y="107"/>
                </a:lnTo>
                <a:lnTo>
                  <a:pt x="3846" y="107"/>
                </a:lnTo>
                <a:lnTo>
                  <a:pt x="3868" y="69"/>
                </a:lnTo>
                <a:lnTo>
                  <a:pt x="3868" y="69"/>
                </a:lnTo>
                <a:lnTo>
                  <a:pt x="3854" y="63"/>
                </a:lnTo>
                <a:lnTo>
                  <a:pt x="3839" y="57"/>
                </a:lnTo>
                <a:lnTo>
                  <a:pt x="3822" y="54"/>
                </a:lnTo>
                <a:lnTo>
                  <a:pt x="3803" y="54"/>
                </a:lnTo>
                <a:lnTo>
                  <a:pt x="3803" y="54"/>
                </a:lnTo>
                <a:lnTo>
                  <a:pt x="3787" y="54"/>
                </a:lnTo>
                <a:lnTo>
                  <a:pt x="3772" y="56"/>
                </a:lnTo>
                <a:lnTo>
                  <a:pt x="3757" y="61"/>
                </a:lnTo>
                <a:lnTo>
                  <a:pt x="3742" y="66"/>
                </a:lnTo>
                <a:lnTo>
                  <a:pt x="3729" y="72"/>
                </a:lnTo>
                <a:lnTo>
                  <a:pt x="3716" y="80"/>
                </a:lnTo>
                <a:lnTo>
                  <a:pt x="3705" y="90"/>
                </a:lnTo>
                <a:lnTo>
                  <a:pt x="3694" y="100"/>
                </a:lnTo>
                <a:lnTo>
                  <a:pt x="3684" y="111"/>
                </a:lnTo>
                <a:lnTo>
                  <a:pt x="3676" y="124"/>
                </a:lnTo>
                <a:lnTo>
                  <a:pt x="3668" y="137"/>
                </a:lnTo>
                <a:lnTo>
                  <a:pt x="3663" y="152"/>
                </a:lnTo>
                <a:lnTo>
                  <a:pt x="3657" y="167"/>
                </a:lnTo>
                <a:lnTo>
                  <a:pt x="3654" y="184"/>
                </a:lnTo>
                <a:lnTo>
                  <a:pt x="3652" y="201"/>
                </a:lnTo>
                <a:lnTo>
                  <a:pt x="3652" y="218"/>
                </a:lnTo>
                <a:lnTo>
                  <a:pt x="3652" y="218"/>
                </a:lnTo>
                <a:lnTo>
                  <a:pt x="3652" y="240"/>
                </a:lnTo>
                <a:lnTo>
                  <a:pt x="3655" y="261"/>
                </a:lnTo>
                <a:lnTo>
                  <a:pt x="3660" y="284"/>
                </a:lnTo>
                <a:lnTo>
                  <a:pt x="3665" y="307"/>
                </a:lnTo>
                <a:lnTo>
                  <a:pt x="3671" y="331"/>
                </a:lnTo>
                <a:lnTo>
                  <a:pt x="3680" y="353"/>
                </a:lnTo>
                <a:lnTo>
                  <a:pt x="3690" y="377"/>
                </a:lnTo>
                <a:lnTo>
                  <a:pt x="3701" y="401"/>
                </a:lnTo>
                <a:lnTo>
                  <a:pt x="3701" y="401"/>
                </a:lnTo>
                <a:lnTo>
                  <a:pt x="3673" y="422"/>
                </a:lnTo>
                <a:lnTo>
                  <a:pt x="3644" y="445"/>
                </a:lnTo>
                <a:lnTo>
                  <a:pt x="3632" y="456"/>
                </a:lnTo>
                <a:lnTo>
                  <a:pt x="3619" y="469"/>
                </a:lnTo>
                <a:lnTo>
                  <a:pt x="3608" y="481"/>
                </a:lnTo>
                <a:lnTo>
                  <a:pt x="3596" y="494"/>
                </a:lnTo>
                <a:lnTo>
                  <a:pt x="3586" y="507"/>
                </a:lnTo>
                <a:lnTo>
                  <a:pt x="3578" y="521"/>
                </a:lnTo>
                <a:lnTo>
                  <a:pt x="3569" y="536"/>
                </a:lnTo>
                <a:lnTo>
                  <a:pt x="3562" y="550"/>
                </a:lnTo>
                <a:lnTo>
                  <a:pt x="3557" y="566"/>
                </a:lnTo>
                <a:lnTo>
                  <a:pt x="3553" y="582"/>
                </a:lnTo>
                <a:lnTo>
                  <a:pt x="3551" y="600"/>
                </a:lnTo>
                <a:lnTo>
                  <a:pt x="3549" y="617"/>
                </a:lnTo>
                <a:lnTo>
                  <a:pt x="3549" y="617"/>
                </a:lnTo>
                <a:lnTo>
                  <a:pt x="3551" y="640"/>
                </a:lnTo>
                <a:lnTo>
                  <a:pt x="3554" y="661"/>
                </a:lnTo>
                <a:lnTo>
                  <a:pt x="3559" y="681"/>
                </a:lnTo>
                <a:lnTo>
                  <a:pt x="3567" y="700"/>
                </a:lnTo>
                <a:lnTo>
                  <a:pt x="3575" y="717"/>
                </a:lnTo>
                <a:lnTo>
                  <a:pt x="3586" y="735"/>
                </a:lnTo>
                <a:lnTo>
                  <a:pt x="3598" y="750"/>
                </a:lnTo>
                <a:lnTo>
                  <a:pt x="3612" y="763"/>
                </a:lnTo>
                <a:lnTo>
                  <a:pt x="3627" y="776"/>
                </a:lnTo>
                <a:lnTo>
                  <a:pt x="3643" y="787"/>
                </a:lnTo>
                <a:lnTo>
                  <a:pt x="3661" y="796"/>
                </a:lnTo>
                <a:lnTo>
                  <a:pt x="3679" y="804"/>
                </a:lnTo>
                <a:lnTo>
                  <a:pt x="3700" y="809"/>
                </a:lnTo>
                <a:lnTo>
                  <a:pt x="3719" y="814"/>
                </a:lnTo>
                <a:lnTo>
                  <a:pt x="3741" y="817"/>
                </a:lnTo>
                <a:lnTo>
                  <a:pt x="3762" y="818"/>
                </a:lnTo>
                <a:lnTo>
                  <a:pt x="3762" y="818"/>
                </a:lnTo>
                <a:lnTo>
                  <a:pt x="3777" y="817"/>
                </a:lnTo>
                <a:lnTo>
                  <a:pt x="3792" y="816"/>
                </a:lnTo>
                <a:lnTo>
                  <a:pt x="3807" y="814"/>
                </a:lnTo>
                <a:lnTo>
                  <a:pt x="3821" y="810"/>
                </a:lnTo>
                <a:lnTo>
                  <a:pt x="3835" y="807"/>
                </a:lnTo>
                <a:lnTo>
                  <a:pt x="3849" y="803"/>
                </a:lnTo>
                <a:lnTo>
                  <a:pt x="3862" y="797"/>
                </a:lnTo>
                <a:lnTo>
                  <a:pt x="3873" y="792"/>
                </a:lnTo>
                <a:lnTo>
                  <a:pt x="3886" y="786"/>
                </a:lnTo>
                <a:lnTo>
                  <a:pt x="3898" y="778"/>
                </a:lnTo>
                <a:lnTo>
                  <a:pt x="3921" y="763"/>
                </a:lnTo>
                <a:lnTo>
                  <a:pt x="3943" y="744"/>
                </a:lnTo>
                <a:lnTo>
                  <a:pt x="3963" y="725"/>
                </a:lnTo>
                <a:lnTo>
                  <a:pt x="3963" y="725"/>
                </a:lnTo>
                <a:lnTo>
                  <a:pt x="3985" y="741"/>
                </a:lnTo>
                <a:lnTo>
                  <a:pt x="4006" y="756"/>
                </a:lnTo>
                <a:lnTo>
                  <a:pt x="4027" y="770"/>
                </a:lnTo>
                <a:lnTo>
                  <a:pt x="4046" y="782"/>
                </a:lnTo>
                <a:lnTo>
                  <a:pt x="4066" y="793"/>
                </a:lnTo>
                <a:lnTo>
                  <a:pt x="4085" y="803"/>
                </a:lnTo>
                <a:lnTo>
                  <a:pt x="4104" y="810"/>
                </a:lnTo>
                <a:lnTo>
                  <a:pt x="4121" y="818"/>
                </a:lnTo>
                <a:lnTo>
                  <a:pt x="4138" y="774"/>
                </a:lnTo>
                <a:lnTo>
                  <a:pt x="4138" y="774"/>
                </a:lnTo>
                <a:lnTo>
                  <a:pt x="4122" y="767"/>
                </a:lnTo>
                <a:lnTo>
                  <a:pt x="4105" y="760"/>
                </a:lnTo>
                <a:lnTo>
                  <a:pt x="4087" y="751"/>
                </a:lnTo>
                <a:lnTo>
                  <a:pt x="4070" y="741"/>
                </a:lnTo>
                <a:lnTo>
                  <a:pt x="4052" y="730"/>
                </a:lnTo>
                <a:lnTo>
                  <a:pt x="4033" y="717"/>
                </a:lnTo>
                <a:lnTo>
                  <a:pt x="4014" y="703"/>
                </a:lnTo>
                <a:lnTo>
                  <a:pt x="3994" y="689"/>
                </a:lnTo>
                <a:lnTo>
                  <a:pt x="3994" y="689"/>
                </a:lnTo>
                <a:lnTo>
                  <a:pt x="4016" y="660"/>
                </a:lnTo>
                <a:lnTo>
                  <a:pt x="4037" y="629"/>
                </a:lnTo>
                <a:lnTo>
                  <a:pt x="4055" y="596"/>
                </a:lnTo>
                <a:lnTo>
                  <a:pt x="4071" y="563"/>
                </a:lnTo>
                <a:lnTo>
                  <a:pt x="4087" y="528"/>
                </a:lnTo>
                <a:lnTo>
                  <a:pt x="4101" y="493"/>
                </a:lnTo>
                <a:lnTo>
                  <a:pt x="4114" y="456"/>
                </a:lnTo>
                <a:lnTo>
                  <a:pt x="4126" y="418"/>
                </a:lnTo>
                <a:close/>
                <a:moveTo>
                  <a:pt x="7630" y="672"/>
                </a:moveTo>
                <a:lnTo>
                  <a:pt x="7630" y="672"/>
                </a:lnTo>
                <a:lnTo>
                  <a:pt x="7610" y="693"/>
                </a:lnTo>
                <a:lnTo>
                  <a:pt x="7589" y="710"/>
                </a:lnTo>
                <a:lnTo>
                  <a:pt x="7569" y="725"/>
                </a:lnTo>
                <a:lnTo>
                  <a:pt x="7548" y="738"/>
                </a:lnTo>
                <a:lnTo>
                  <a:pt x="7528" y="748"/>
                </a:lnTo>
                <a:lnTo>
                  <a:pt x="7517" y="752"/>
                </a:lnTo>
                <a:lnTo>
                  <a:pt x="7506" y="755"/>
                </a:lnTo>
                <a:lnTo>
                  <a:pt x="7495" y="757"/>
                </a:lnTo>
                <a:lnTo>
                  <a:pt x="7484" y="760"/>
                </a:lnTo>
                <a:lnTo>
                  <a:pt x="7474" y="761"/>
                </a:lnTo>
                <a:lnTo>
                  <a:pt x="7463" y="761"/>
                </a:lnTo>
                <a:lnTo>
                  <a:pt x="7463" y="761"/>
                </a:lnTo>
                <a:lnTo>
                  <a:pt x="7442" y="760"/>
                </a:lnTo>
                <a:lnTo>
                  <a:pt x="7423" y="756"/>
                </a:lnTo>
                <a:lnTo>
                  <a:pt x="7405" y="751"/>
                </a:lnTo>
                <a:lnTo>
                  <a:pt x="7387" y="744"/>
                </a:lnTo>
                <a:lnTo>
                  <a:pt x="7371" y="735"/>
                </a:lnTo>
                <a:lnTo>
                  <a:pt x="7357" y="724"/>
                </a:lnTo>
                <a:lnTo>
                  <a:pt x="7343" y="711"/>
                </a:lnTo>
                <a:lnTo>
                  <a:pt x="7331" y="697"/>
                </a:lnTo>
                <a:lnTo>
                  <a:pt x="7320" y="681"/>
                </a:lnTo>
                <a:lnTo>
                  <a:pt x="7312" y="663"/>
                </a:lnTo>
                <a:lnTo>
                  <a:pt x="7303" y="644"/>
                </a:lnTo>
                <a:lnTo>
                  <a:pt x="7297" y="623"/>
                </a:lnTo>
                <a:lnTo>
                  <a:pt x="7292" y="602"/>
                </a:lnTo>
                <a:lnTo>
                  <a:pt x="7288" y="579"/>
                </a:lnTo>
                <a:lnTo>
                  <a:pt x="7286" y="554"/>
                </a:lnTo>
                <a:lnTo>
                  <a:pt x="7285" y="529"/>
                </a:lnTo>
                <a:lnTo>
                  <a:pt x="7285" y="529"/>
                </a:lnTo>
                <a:lnTo>
                  <a:pt x="7286" y="505"/>
                </a:lnTo>
                <a:lnTo>
                  <a:pt x="7289" y="482"/>
                </a:lnTo>
                <a:lnTo>
                  <a:pt x="7293" y="459"/>
                </a:lnTo>
                <a:lnTo>
                  <a:pt x="7300" y="438"/>
                </a:lnTo>
                <a:lnTo>
                  <a:pt x="7307" y="417"/>
                </a:lnTo>
                <a:lnTo>
                  <a:pt x="7317" y="399"/>
                </a:lnTo>
                <a:lnTo>
                  <a:pt x="7328" y="380"/>
                </a:lnTo>
                <a:lnTo>
                  <a:pt x="7340" y="364"/>
                </a:lnTo>
                <a:lnTo>
                  <a:pt x="7353" y="349"/>
                </a:lnTo>
                <a:lnTo>
                  <a:pt x="7368" y="336"/>
                </a:lnTo>
                <a:lnTo>
                  <a:pt x="7383" y="325"/>
                </a:lnTo>
                <a:lnTo>
                  <a:pt x="7400" y="316"/>
                </a:lnTo>
                <a:lnTo>
                  <a:pt x="7418" y="308"/>
                </a:lnTo>
                <a:lnTo>
                  <a:pt x="7436" y="301"/>
                </a:lnTo>
                <a:lnTo>
                  <a:pt x="7454" y="298"/>
                </a:lnTo>
                <a:lnTo>
                  <a:pt x="7474" y="297"/>
                </a:lnTo>
                <a:lnTo>
                  <a:pt x="7474" y="297"/>
                </a:lnTo>
                <a:lnTo>
                  <a:pt x="7494" y="298"/>
                </a:lnTo>
                <a:lnTo>
                  <a:pt x="7513" y="301"/>
                </a:lnTo>
                <a:lnTo>
                  <a:pt x="7532" y="306"/>
                </a:lnTo>
                <a:lnTo>
                  <a:pt x="7551" y="313"/>
                </a:lnTo>
                <a:lnTo>
                  <a:pt x="7571" y="323"/>
                </a:lnTo>
                <a:lnTo>
                  <a:pt x="7590" y="335"/>
                </a:lnTo>
                <a:lnTo>
                  <a:pt x="7610" y="349"/>
                </a:lnTo>
                <a:lnTo>
                  <a:pt x="7630" y="366"/>
                </a:lnTo>
                <a:lnTo>
                  <a:pt x="7630" y="672"/>
                </a:lnTo>
                <a:close/>
                <a:moveTo>
                  <a:pt x="7637" y="267"/>
                </a:moveTo>
                <a:lnTo>
                  <a:pt x="7631" y="317"/>
                </a:lnTo>
                <a:lnTo>
                  <a:pt x="7628" y="317"/>
                </a:lnTo>
                <a:lnTo>
                  <a:pt x="7628" y="317"/>
                </a:lnTo>
                <a:lnTo>
                  <a:pt x="7611" y="303"/>
                </a:lnTo>
                <a:lnTo>
                  <a:pt x="7593" y="290"/>
                </a:lnTo>
                <a:lnTo>
                  <a:pt x="7574" y="280"/>
                </a:lnTo>
                <a:lnTo>
                  <a:pt x="7556" y="270"/>
                </a:lnTo>
                <a:lnTo>
                  <a:pt x="7536" y="264"/>
                </a:lnTo>
                <a:lnTo>
                  <a:pt x="7517" y="258"/>
                </a:lnTo>
                <a:lnTo>
                  <a:pt x="7495" y="255"/>
                </a:lnTo>
                <a:lnTo>
                  <a:pt x="7472" y="254"/>
                </a:lnTo>
                <a:lnTo>
                  <a:pt x="7472" y="254"/>
                </a:lnTo>
                <a:lnTo>
                  <a:pt x="7448" y="255"/>
                </a:lnTo>
                <a:lnTo>
                  <a:pt x="7425" y="258"/>
                </a:lnTo>
                <a:lnTo>
                  <a:pt x="7402" y="265"/>
                </a:lnTo>
                <a:lnTo>
                  <a:pt x="7381" y="273"/>
                </a:lnTo>
                <a:lnTo>
                  <a:pt x="7360" y="283"/>
                </a:lnTo>
                <a:lnTo>
                  <a:pt x="7341" y="296"/>
                </a:lnTo>
                <a:lnTo>
                  <a:pt x="7322" y="311"/>
                </a:lnTo>
                <a:lnTo>
                  <a:pt x="7305" y="327"/>
                </a:lnTo>
                <a:lnTo>
                  <a:pt x="7289" y="347"/>
                </a:lnTo>
                <a:lnTo>
                  <a:pt x="7275" y="367"/>
                </a:lnTo>
                <a:lnTo>
                  <a:pt x="7263" y="390"/>
                </a:lnTo>
                <a:lnTo>
                  <a:pt x="7253" y="414"/>
                </a:lnTo>
                <a:lnTo>
                  <a:pt x="7245" y="441"/>
                </a:lnTo>
                <a:lnTo>
                  <a:pt x="7238" y="468"/>
                </a:lnTo>
                <a:lnTo>
                  <a:pt x="7236" y="483"/>
                </a:lnTo>
                <a:lnTo>
                  <a:pt x="7235" y="498"/>
                </a:lnTo>
                <a:lnTo>
                  <a:pt x="7234" y="513"/>
                </a:lnTo>
                <a:lnTo>
                  <a:pt x="7234" y="529"/>
                </a:lnTo>
                <a:lnTo>
                  <a:pt x="7234" y="529"/>
                </a:lnTo>
                <a:lnTo>
                  <a:pt x="7235" y="561"/>
                </a:lnTo>
                <a:lnTo>
                  <a:pt x="7238" y="592"/>
                </a:lnTo>
                <a:lnTo>
                  <a:pt x="7243" y="620"/>
                </a:lnTo>
                <a:lnTo>
                  <a:pt x="7249" y="646"/>
                </a:lnTo>
                <a:lnTo>
                  <a:pt x="7258" y="671"/>
                </a:lnTo>
                <a:lnTo>
                  <a:pt x="7268" y="694"/>
                </a:lnTo>
                <a:lnTo>
                  <a:pt x="7280" y="714"/>
                </a:lnTo>
                <a:lnTo>
                  <a:pt x="7294" y="733"/>
                </a:lnTo>
                <a:lnTo>
                  <a:pt x="7310" y="750"/>
                </a:lnTo>
                <a:lnTo>
                  <a:pt x="7326" y="764"/>
                </a:lnTo>
                <a:lnTo>
                  <a:pt x="7344" y="776"/>
                </a:lnTo>
                <a:lnTo>
                  <a:pt x="7364" y="787"/>
                </a:lnTo>
                <a:lnTo>
                  <a:pt x="7385" y="794"/>
                </a:lnTo>
                <a:lnTo>
                  <a:pt x="7407" y="800"/>
                </a:lnTo>
                <a:lnTo>
                  <a:pt x="7430" y="803"/>
                </a:lnTo>
                <a:lnTo>
                  <a:pt x="7455" y="804"/>
                </a:lnTo>
                <a:lnTo>
                  <a:pt x="7455" y="804"/>
                </a:lnTo>
                <a:lnTo>
                  <a:pt x="7468" y="804"/>
                </a:lnTo>
                <a:lnTo>
                  <a:pt x="7481" y="803"/>
                </a:lnTo>
                <a:lnTo>
                  <a:pt x="7494" y="801"/>
                </a:lnTo>
                <a:lnTo>
                  <a:pt x="7507" y="797"/>
                </a:lnTo>
                <a:lnTo>
                  <a:pt x="7519" y="794"/>
                </a:lnTo>
                <a:lnTo>
                  <a:pt x="7531" y="790"/>
                </a:lnTo>
                <a:lnTo>
                  <a:pt x="7543" y="784"/>
                </a:lnTo>
                <a:lnTo>
                  <a:pt x="7554" y="779"/>
                </a:lnTo>
                <a:lnTo>
                  <a:pt x="7575" y="767"/>
                </a:lnTo>
                <a:lnTo>
                  <a:pt x="7596" y="753"/>
                </a:lnTo>
                <a:lnTo>
                  <a:pt x="7614" y="738"/>
                </a:lnTo>
                <a:lnTo>
                  <a:pt x="7631" y="722"/>
                </a:lnTo>
                <a:lnTo>
                  <a:pt x="7630" y="844"/>
                </a:lnTo>
                <a:lnTo>
                  <a:pt x="7630" y="844"/>
                </a:lnTo>
                <a:lnTo>
                  <a:pt x="7630" y="863"/>
                </a:lnTo>
                <a:lnTo>
                  <a:pt x="7628" y="882"/>
                </a:lnTo>
                <a:lnTo>
                  <a:pt x="7625" y="900"/>
                </a:lnTo>
                <a:lnTo>
                  <a:pt x="7621" y="916"/>
                </a:lnTo>
                <a:lnTo>
                  <a:pt x="7614" y="932"/>
                </a:lnTo>
                <a:lnTo>
                  <a:pt x="7607" y="947"/>
                </a:lnTo>
                <a:lnTo>
                  <a:pt x="7598" y="960"/>
                </a:lnTo>
                <a:lnTo>
                  <a:pt x="7588" y="971"/>
                </a:lnTo>
                <a:lnTo>
                  <a:pt x="7577" y="982"/>
                </a:lnTo>
                <a:lnTo>
                  <a:pt x="7564" y="992"/>
                </a:lnTo>
                <a:lnTo>
                  <a:pt x="7551" y="999"/>
                </a:lnTo>
                <a:lnTo>
                  <a:pt x="7536" y="1006"/>
                </a:lnTo>
                <a:lnTo>
                  <a:pt x="7520" y="1011"/>
                </a:lnTo>
                <a:lnTo>
                  <a:pt x="7502" y="1015"/>
                </a:lnTo>
                <a:lnTo>
                  <a:pt x="7483" y="1017"/>
                </a:lnTo>
                <a:lnTo>
                  <a:pt x="7463" y="1018"/>
                </a:lnTo>
                <a:lnTo>
                  <a:pt x="7463" y="1018"/>
                </a:lnTo>
                <a:lnTo>
                  <a:pt x="7442" y="1017"/>
                </a:lnTo>
                <a:lnTo>
                  <a:pt x="7421" y="1015"/>
                </a:lnTo>
                <a:lnTo>
                  <a:pt x="7400" y="1011"/>
                </a:lnTo>
                <a:lnTo>
                  <a:pt x="7380" y="1005"/>
                </a:lnTo>
                <a:lnTo>
                  <a:pt x="7359" y="997"/>
                </a:lnTo>
                <a:lnTo>
                  <a:pt x="7338" y="989"/>
                </a:lnTo>
                <a:lnTo>
                  <a:pt x="7318" y="977"/>
                </a:lnTo>
                <a:lnTo>
                  <a:pt x="7298" y="963"/>
                </a:lnTo>
                <a:lnTo>
                  <a:pt x="7275" y="1003"/>
                </a:lnTo>
                <a:lnTo>
                  <a:pt x="7275" y="1003"/>
                </a:lnTo>
                <a:lnTo>
                  <a:pt x="7295" y="1015"/>
                </a:lnTo>
                <a:lnTo>
                  <a:pt x="7317" y="1027"/>
                </a:lnTo>
                <a:lnTo>
                  <a:pt x="7339" y="1036"/>
                </a:lnTo>
                <a:lnTo>
                  <a:pt x="7362" y="1045"/>
                </a:lnTo>
                <a:lnTo>
                  <a:pt x="7386" y="1051"/>
                </a:lnTo>
                <a:lnTo>
                  <a:pt x="7411" y="1057"/>
                </a:lnTo>
                <a:lnTo>
                  <a:pt x="7437" y="1060"/>
                </a:lnTo>
                <a:lnTo>
                  <a:pt x="7463" y="1060"/>
                </a:lnTo>
                <a:lnTo>
                  <a:pt x="7463" y="1060"/>
                </a:lnTo>
                <a:lnTo>
                  <a:pt x="7489" y="1060"/>
                </a:lnTo>
                <a:lnTo>
                  <a:pt x="7513" y="1057"/>
                </a:lnTo>
                <a:lnTo>
                  <a:pt x="7534" y="1052"/>
                </a:lnTo>
                <a:lnTo>
                  <a:pt x="7556" y="1046"/>
                </a:lnTo>
                <a:lnTo>
                  <a:pt x="7575" y="1037"/>
                </a:lnTo>
                <a:lnTo>
                  <a:pt x="7593" y="1028"/>
                </a:lnTo>
                <a:lnTo>
                  <a:pt x="7609" y="1017"/>
                </a:lnTo>
                <a:lnTo>
                  <a:pt x="7624" y="1004"/>
                </a:lnTo>
                <a:lnTo>
                  <a:pt x="7637" y="990"/>
                </a:lnTo>
                <a:lnTo>
                  <a:pt x="7648" y="974"/>
                </a:lnTo>
                <a:lnTo>
                  <a:pt x="7657" y="956"/>
                </a:lnTo>
                <a:lnTo>
                  <a:pt x="7666" y="938"/>
                </a:lnTo>
                <a:lnTo>
                  <a:pt x="7671" y="918"/>
                </a:lnTo>
                <a:lnTo>
                  <a:pt x="7677" y="897"/>
                </a:lnTo>
                <a:lnTo>
                  <a:pt x="7679" y="874"/>
                </a:lnTo>
                <a:lnTo>
                  <a:pt x="7680" y="851"/>
                </a:lnTo>
                <a:lnTo>
                  <a:pt x="7680" y="267"/>
                </a:lnTo>
                <a:lnTo>
                  <a:pt x="7637" y="267"/>
                </a:lnTo>
                <a:close/>
                <a:moveTo>
                  <a:pt x="6947" y="254"/>
                </a:moveTo>
                <a:lnTo>
                  <a:pt x="6947" y="254"/>
                </a:lnTo>
                <a:lnTo>
                  <a:pt x="6934" y="254"/>
                </a:lnTo>
                <a:lnTo>
                  <a:pt x="6920" y="256"/>
                </a:lnTo>
                <a:lnTo>
                  <a:pt x="6907" y="258"/>
                </a:lnTo>
                <a:lnTo>
                  <a:pt x="6895" y="261"/>
                </a:lnTo>
                <a:lnTo>
                  <a:pt x="6883" y="265"/>
                </a:lnTo>
                <a:lnTo>
                  <a:pt x="6871" y="270"/>
                </a:lnTo>
                <a:lnTo>
                  <a:pt x="6859" y="276"/>
                </a:lnTo>
                <a:lnTo>
                  <a:pt x="6847" y="281"/>
                </a:lnTo>
                <a:lnTo>
                  <a:pt x="6826" y="295"/>
                </a:lnTo>
                <a:lnTo>
                  <a:pt x="6804" y="312"/>
                </a:lnTo>
                <a:lnTo>
                  <a:pt x="6782" y="331"/>
                </a:lnTo>
                <a:lnTo>
                  <a:pt x="6762" y="350"/>
                </a:lnTo>
                <a:lnTo>
                  <a:pt x="6759" y="350"/>
                </a:lnTo>
                <a:lnTo>
                  <a:pt x="6754" y="267"/>
                </a:lnTo>
                <a:lnTo>
                  <a:pt x="6712" y="267"/>
                </a:lnTo>
                <a:lnTo>
                  <a:pt x="6712" y="804"/>
                </a:lnTo>
                <a:lnTo>
                  <a:pt x="6761" y="804"/>
                </a:lnTo>
                <a:lnTo>
                  <a:pt x="6761" y="399"/>
                </a:lnTo>
                <a:lnTo>
                  <a:pt x="6761" y="399"/>
                </a:lnTo>
                <a:lnTo>
                  <a:pt x="6785" y="376"/>
                </a:lnTo>
                <a:lnTo>
                  <a:pt x="6807" y="355"/>
                </a:lnTo>
                <a:lnTo>
                  <a:pt x="6829" y="338"/>
                </a:lnTo>
                <a:lnTo>
                  <a:pt x="6849" y="324"/>
                </a:lnTo>
                <a:lnTo>
                  <a:pt x="6860" y="318"/>
                </a:lnTo>
                <a:lnTo>
                  <a:pt x="6871" y="312"/>
                </a:lnTo>
                <a:lnTo>
                  <a:pt x="6881" y="308"/>
                </a:lnTo>
                <a:lnTo>
                  <a:pt x="6891" y="305"/>
                </a:lnTo>
                <a:lnTo>
                  <a:pt x="6902" y="303"/>
                </a:lnTo>
                <a:lnTo>
                  <a:pt x="6913" y="300"/>
                </a:lnTo>
                <a:lnTo>
                  <a:pt x="6925" y="299"/>
                </a:lnTo>
                <a:lnTo>
                  <a:pt x="6937" y="298"/>
                </a:lnTo>
                <a:lnTo>
                  <a:pt x="6937" y="298"/>
                </a:lnTo>
                <a:lnTo>
                  <a:pt x="6953" y="299"/>
                </a:lnTo>
                <a:lnTo>
                  <a:pt x="6967" y="301"/>
                </a:lnTo>
                <a:lnTo>
                  <a:pt x="6980" y="305"/>
                </a:lnTo>
                <a:lnTo>
                  <a:pt x="6993" y="309"/>
                </a:lnTo>
                <a:lnTo>
                  <a:pt x="7004" y="314"/>
                </a:lnTo>
                <a:lnTo>
                  <a:pt x="7014" y="322"/>
                </a:lnTo>
                <a:lnTo>
                  <a:pt x="7023" y="330"/>
                </a:lnTo>
                <a:lnTo>
                  <a:pt x="7031" y="339"/>
                </a:lnTo>
                <a:lnTo>
                  <a:pt x="7038" y="351"/>
                </a:lnTo>
                <a:lnTo>
                  <a:pt x="7044" y="363"/>
                </a:lnTo>
                <a:lnTo>
                  <a:pt x="7049" y="377"/>
                </a:lnTo>
                <a:lnTo>
                  <a:pt x="7052" y="392"/>
                </a:lnTo>
                <a:lnTo>
                  <a:pt x="7056" y="408"/>
                </a:lnTo>
                <a:lnTo>
                  <a:pt x="7058" y="427"/>
                </a:lnTo>
                <a:lnTo>
                  <a:pt x="7059" y="445"/>
                </a:lnTo>
                <a:lnTo>
                  <a:pt x="7060" y="467"/>
                </a:lnTo>
                <a:lnTo>
                  <a:pt x="7060" y="804"/>
                </a:lnTo>
                <a:lnTo>
                  <a:pt x="7109" y="804"/>
                </a:lnTo>
                <a:lnTo>
                  <a:pt x="7109" y="459"/>
                </a:lnTo>
                <a:lnTo>
                  <a:pt x="7109" y="459"/>
                </a:lnTo>
                <a:lnTo>
                  <a:pt x="7109" y="434"/>
                </a:lnTo>
                <a:lnTo>
                  <a:pt x="7106" y="411"/>
                </a:lnTo>
                <a:lnTo>
                  <a:pt x="7103" y="389"/>
                </a:lnTo>
                <a:lnTo>
                  <a:pt x="7099" y="368"/>
                </a:lnTo>
                <a:lnTo>
                  <a:pt x="7093" y="350"/>
                </a:lnTo>
                <a:lnTo>
                  <a:pt x="7087" y="334"/>
                </a:lnTo>
                <a:lnTo>
                  <a:pt x="7078" y="319"/>
                </a:lnTo>
                <a:lnTo>
                  <a:pt x="7070" y="305"/>
                </a:lnTo>
                <a:lnTo>
                  <a:pt x="7059" y="293"/>
                </a:lnTo>
                <a:lnTo>
                  <a:pt x="7047" y="282"/>
                </a:lnTo>
                <a:lnTo>
                  <a:pt x="7033" y="273"/>
                </a:lnTo>
                <a:lnTo>
                  <a:pt x="7019" y="267"/>
                </a:lnTo>
                <a:lnTo>
                  <a:pt x="7003" y="260"/>
                </a:lnTo>
                <a:lnTo>
                  <a:pt x="6985" y="257"/>
                </a:lnTo>
                <a:lnTo>
                  <a:pt x="6967" y="255"/>
                </a:lnTo>
                <a:lnTo>
                  <a:pt x="6947" y="254"/>
                </a:lnTo>
                <a:close/>
                <a:moveTo>
                  <a:pt x="6525" y="49"/>
                </a:moveTo>
                <a:lnTo>
                  <a:pt x="6525" y="49"/>
                </a:lnTo>
                <a:lnTo>
                  <a:pt x="6517" y="50"/>
                </a:lnTo>
                <a:lnTo>
                  <a:pt x="6508" y="52"/>
                </a:lnTo>
                <a:lnTo>
                  <a:pt x="6500" y="56"/>
                </a:lnTo>
                <a:lnTo>
                  <a:pt x="6494" y="61"/>
                </a:lnTo>
                <a:lnTo>
                  <a:pt x="6489" y="67"/>
                </a:lnTo>
                <a:lnTo>
                  <a:pt x="6484" y="75"/>
                </a:lnTo>
                <a:lnTo>
                  <a:pt x="6481" y="84"/>
                </a:lnTo>
                <a:lnTo>
                  <a:pt x="6480" y="94"/>
                </a:lnTo>
                <a:lnTo>
                  <a:pt x="6480" y="94"/>
                </a:lnTo>
                <a:lnTo>
                  <a:pt x="6481" y="103"/>
                </a:lnTo>
                <a:lnTo>
                  <a:pt x="6484" y="111"/>
                </a:lnTo>
                <a:lnTo>
                  <a:pt x="6489" y="119"/>
                </a:lnTo>
                <a:lnTo>
                  <a:pt x="6494" y="125"/>
                </a:lnTo>
                <a:lnTo>
                  <a:pt x="6500" y="131"/>
                </a:lnTo>
                <a:lnTo>
                  <a:pt x="6508" y="134"/>
                </a:lnTo>
                <a:lnTo>
                  <a:pt x="6517" y="136"/>
                </a:lnTo>
                <a:lnTo>
                  <a:pt x="6525" y="137"/>
                </a:lnTo>
                <a:lnTo>
                  <a:pt x="6525" y="137"/>
                </a:lnTo>
                <a:lnTo>
                  <a:pt x="6534" y="136"/>
                </a:lnTo>
                <a:lnTo>
                  <a:pt x="6543" y="134"/>
                </a:lnTo>
                <a:lnTo>
                  <a:pt x="6550" y="131"/>
                </a:lnTo>
                <a:lnTo>
                  <a:pt x="6557" y="125"/>
                </a:lnTo>
                <a:lnTo>
                  <a:pt x="6562" y="119"/>
                </a:lnTo>
                <a:lnTo>
                  <a:pt x="6566" y="111"/>
                </a:lnTo>
                <a:lnTo>
                  <a:pt x="6569" y="103"/>
                </a:lnTo>
                <a:lnTo>
                  <a:pt x="6570" y="94"/>
                </a:lnTo>
                <a:lnTo>
                  <a:pt x="6570" y="94"/>
                </a:lnTo>
                <a:lnTo>
                  <a:pt x="6569" y="84"/>
                </a:lnTo>
                <a:lnTo>
                  <a:pt x="6566" y="75"/>
                </a:lnTo>
                <a:lnTo>
                  <a:pt x="6562" y="67"/>
                </a:lnTo>
                <a:lnTo>
                  <a:pt x="6557" y="61"/>
                </a:lnTo>
                <a:lnTo>
                  <a:pt x="6550" y="56"/>
                </a:lnTo>
                <a:lnTo>
                  <a:pt x="6543" y="52"/>
                </a:lnTo>
                <a:lnTo>
                  <a:pt x="6534" y="50"/>
                </a:lnTo>
                <a:lnTo>
                  <a:pt x="6525" y="49"/>
                </a:lnTo>
                <a:close/>
                <a:moveTo>
                  <a:pt x="6499" y="804"/>
                </a:moveTo>
                <a:lnTo>
                  <a:pt x="6549" y="804"/>
                </a:lnTo>
                <a:lnTo>
                  <a:pt x="6549" y="267"/>
                </a:lnTo>
                <a:lnTo>
                  <a:pt x="6499" y="267"/>
                </a:lnTo>
                <a:lnTo>
                  <a:pt x="6499" y="804"/>
                </a:lnTo>
                <a:close/>
                <a:moveTo>
                  <a:pt x="6325" y="774"/>
                </a:moveTo>
                <a:lnTo>
                  <a:pt x="6325" y="774"/>
                </a:lnTo>
                <a:lnTo>
                  <a:pt x="6313" y="774"/>
                </a:lnTo>
                <a:lnTo>
                  <a:pt x="6301" y="771"/>
                </a:lnTo>
                <a:lnTo>
                  <a:pt x="6290" y="769"/>
                </a:lnTo>
                <a:lnTo>
                  <a:pt x="6280" y="766"/>
                </a:lnTo>
                <a:lnTo>
                  <a:pt x="6271" y="762"/>
                </a:lnTo>
                <a:lnTo>
                  <a:pt x="6264" y="756"/>
                </a:lnTo>
                <a:lnTo>
                  <a:pt x="6258" y="750"/>
                </a:lnTo>
                <a:lnTo>
                  <a:pt x="6252" y="742"/>
                </a:lnTo>
                <a:lnTo>
                  <a:pt x="6248" y="735"/>
                </a:lnTo>
                <a:lnTo>
                  <a:pt x="6244" y="726"/>
                </a:lnTo>
                <a:lnTo>
                  <a:pt x="6241" y="716"/>
                </a:lnTo>
                <a:lnTo>
                  <a:pt x="6239" y="707"/>
                </a:lnTo>
                <a:lnTo>
                  <a:pt x="6237" y="696"/>
                </a:lnTo>
                <a:lnTo>
                  <a:pt x="6236" y="684"/>
                </a:lnTo>
                <a:lnTo>
                  <a:pt x="6235" y="660"/>
                </a:lnTo>
                <a:lnTo>
                  <a:pt x="6235" y="310"/>
                </a:lnTo>
                <a:lnTo>
                  <a:pt x="6390" y="310"/>
                </a:lnTo>
                <a:lnTo>
                  <a:pt x="6390" y="267"/>
                </a:lnTo>
                <a:lnTo>
                  <a:pt x="6235" y="267"/>
                </a:lnTo>
                <a:lnTo>
                  <a:pt x="6235" y="111"/>
                </a:lnTo>
                <a:lnTo>
                  <a:pt x="6193" y="111"/>
                </a:lnTo>
                <a:lnTo>
                  <a:pt x="6186" y="267"/>
                </a:lnTo>
                <a:lnTo>
                  <a:pt x="6101" y="271"/>
                </a:lnTo>
                <a:lnTo>
                  <a:pt x="6101" y="310"/>
                </a:lnTo>
                <a:lnTo>
                  <a:pt x="6185" y="310"/>
                </a:lnTo>
                <a:lnTo>
                  <a:pt x="6185" y="656"/>
                </a:lnTo>
                <a:lnTo>
                  <a:pt x="6185" y="656"/>
                </a:lnTo>
                <a:lnTo>
                  <a:pt x="6185" y="673"/>
                </a:lnTo>
                <a:lnTo>
                  <a:pt x="6186" y="690"/>
                </a:lnTo>
                <a:lnTo>
                  <a:pt x="6188" y="707"/>
                </a:lnTo>
                <a:lnTo>
                  <a:pt x="6190" y="722"/>
                </a:lnTo>
                <a:lnTo>
                  <a:pt x="6195" y="736"/>
                </a:lnTo>
                <a:lnTo>
                  <a:pt x="6199" y="749"/>
                </a:lnTo>
                <a:lnTo>
                  <a:pt x="6206" y="762"/>
                </a:lnTo>
                <a:lnTo>
                  <a:pt x="6213" y="773"/>
                </a:lnTo>
                <a:lnTo>
                  <a:pt x="6221" y="782"/>
                </a:lnTo>
                <a:lnTo>
                  <a:pt x="6230" y="792"/>
                </a:lnTo>
                <a:lnTo>
                  <a:pt x="6241" y="800"/>
                </a:lnTo>
                <a:lnTo>
                  <a:pt x="6254" y="806"/>
                </a:lnTo>
                <a:lnTo>
                  <a:pt x="6268" y="811"/>
                </a:lnTo>
                <a:lnTo>
                  <a:pt x="6283" y="815"/>
                </a:lnTo>
                <a:lnTo>
                  <a:pt x="6301" y="817"/>
                </a:lnTo>
                <a:lnTo>
                  <a:pt x="6319" y="818"/>
                </a:lnTo>
                <a:lnTo>
                  <a:pt x="6319" y="818"/>
                </a:lnTo>
                <a:lnTo>
                  <a:pt x="6328" y="817"/>
                </a:lnTo>
                <a:lnTo>
                  <a:pt x="6337" y="816"/>
                </a:lnTo>
                <a:lnTo>
                  <a:pt x="6359" y="811"/>
                </a:lnTo>
                <a:lnTo>
                  <a:pt x="6383" y="805"/>
                </a:lnTo>
                <a:lnTo>
                  <a:pt x="6406" y="797"/>
                </a:lnTo>
                <a:lnTo>
                  <a:pt x="6392" y="757"/>
                </a:lnTo>
                <a:lnTo>
                  <a:pt x="6392" y="757"/>
                </a:lnTo>
                <a:lnTo>
                  <a:pt x="6377" y="764"/>
                </a:lnTo>
                <a:lnTo>
                  <a:pt x="6359" y="769"/>
                </a:lnTo>
                <a:lnTo>
                  <a:pt x="6342" y="773"/>
                </a:lnTo>
                <a:lnTo>
                  <a:pt x="6325" y="774"/>
                </a:lnTo>
                <a:close/>
                <a:moveTo>
                  <a:pt x="5971" y="688"/>
                </a:moveTo>
                <a:lnTo>
                  <a:pt x="5971" y="688"/>
                </a:lnTo>
                <a:lnTo>
                  <a:pt x="5946" y="708"/>
                </a:lnTo>
                <a:lnTo>
                  <a:pt x="5923" y="726"/>
                </a:lnTo>
                <a:lnTo>
                  <a:pt x="5900" y="740"/>
                </a:lnTo>
                <a:lnTo>
                  <a:pt x="5878" y="753"/>
                </a:lnTo>
                <a:lnTo>
                  <a:pt x="5856" y="763"/>
                </a:lnTo>
                <a:lnTo>
                  <a:pt x="5845" y="766"/>
                </a:lnTo>
                <a:lnTo>
                  <a:pt x="5834" y="769"/>
                </a:lnTo>
                <a:lnTo>
                  <a:pt x="5822" y="771"/>
                </a:lnTo>
                <a:lnTo>
                  <a:pt x="5811" y="774"/>
                </a:lnTo>
                <a:lnTo>
                  <a:pt x="5799" y="775"/>
                </a:lnTo>
                <a:lnTo>
                  <a:pt x="5789" y="775"/>
                </a:lnTo>
                <a:lnTo>
                  <a:pt x="5789" y="775"/>
                </a:lnTo>
                <a:lnTo>
                  <a:pt x="5777" y="775"/>
                </a:lnTo>
                <a:lnTo>
                  <a:pt x="5766" y="774"/>
                </a:lnTo>
                <a:lnTo>
                  <a:pt x="5755" y="771"/>
                </a:lnTo>
                <a:lnTo>
                  <a:pt x="5744" y="769"/>
                </a:lnTo>
                <a:lnTo>
                  <a:pt x="5735" y="766"/>
                </a:lnTo>
                <a:lnTo>
                  <a:pt x="5726" y="762"/>
                </a:lnTo>
                <a:lnTo>
                  <a:pt x="5717" y="756"/>
                </a:lnTo>
                <a:lnTo>
                  <a:pt x="5709" y="751"/>
                </a:lnTo>
                <a:lnTo>
                  <a:pt x="5701" y="743"/>
                </a:lnTo>
                <a:lnTo>
                  <a:pt x="5695" y="736"/>
                </a:lnTo>
                <a:lnTo>
                  <a:pt x="5689" y="727"/>
                </a:lnTo>
                <a:lnTo>
                  <a:pt x="5685" y="717"/>
                </a:lnTo>
                <a:lnTo>
                  <a:pt x="5681" y="707"/>
                </a:lnTo>
                <a:lnTo>
                  <a:pt x="5677" y="695"/>
                </a:lnTo>
                <a:lnTo>
                  <a:pt x="5676" y="682"/>
                </a:lnTo>
                <a:lnTo>
                  <a:pt x="5675" y="668"/>
                </a:lnTo>
                <a:lnTo>
                  <a:pt x="5675" y="668"/>
                </a:lnTo>
                <a:lnTo>
                  <a:pt x="5676" y="653"/>
                </a:lnTo>
                <a:lnTo>
                  <a:pt x="5680" y="638"/>
                </a:lnTo>
                <a:lnTo>
                  <a:pt x="5684" y="623"/>
                </a:lnTo>
                <a:lnTo>
                  <a:pt x="5690" y="610"/>
                </a:lnTo>
                <a:lnTo>
                  <a:pt x="5700" y="598"/>
                </a:lnTo>
                <a:lnTo>
                  <a:pt x="5711" y="586"/>
                </a:lnTo>
                <a:lnTo>
                  <a:pt x="5725" y="575"/>
                </a:lnTo>
                <a:lnTo>
                  <a:pt x="5740" y="564"/>
                </a:lnTo>
                <a:lnTo>
                  <a:pt x="5759" y="554"/>
                </a:lnTo>
                <a:lnTo>
                  <a:pt x="5780" y="546"/>
                </a:lnTo>
                <a:lnTo>
                  <a:pt x="5805" y="537"/>
                </a:lnTo>
                <a:lnTo>
                  <a:pt x="5832" y="529"/>
                </a:lnTo>
                <a:lnTo>
                  <a:pt x="5862" y="523"/>
                </a:lnTo>
                <a:lnTo>
                  <a:pt x="5894" y="516"/>
                </a:lnTo>
                <a:lnTo>
                  <a:pt x="5931" y="511"/>
                </a:lnTo>
                <a:lnTo>
                  <a:pt x="5971" y="506"/>
                </a:lnTo>
                <a:lnTo>
                  <a:pt x="5971" y="688"/>
                </a:lnTo>
                <a:close/>
                <a:moveTo>
                  <a:pt x="5850" y="254"/>
                </a:moveTo>
                <a:lnTo>
                  <a:pt x="5850" y="254"/>
                </a:lnTo>
                <a:lnTo>
                  <a:pt x="5834" y="254"/>
                </a:lnTo>
                <a:lnTo>
                  <a:pt x="5818" y="256"/>
                </a:lnTo>
                <a:lnTo>
                  <a:pt x="5803" y="258"/>
                </a:lnTo>
                <a:lnTo>
                  <a:pt x="5788" y="260"/>
                </a:lnTo>
                <a:lnTo>
                  <a:pt x="5772" y="265"/>
                </a:lnTo>
                <a:lnTo>
                  <a:pt x="5758" y="269"/>
                </a:lnTo>
                <a:lnTo>
                  <a:pt x="5731" y="279"/>
                </a:lnTo>
                <a:lnTo>
                  <a:pt x="5708" y="290"/>
                </a:lnTo>
                <a:lnTo>
                  <a:pt x="5686" y="301"/>
                </a:lnTo>
                <a:lnTo>
                  <a:pt x="5667" y="312"/>
                </a:lnTo>
                <a:lnTo>
                  <a:pt x="5650" y="323"/>
                </a:lnTo>
                <a:lnTo>
                  <a:pt x="5673" y="360"/>
                </a:lnTo>
                <a:lnTo>
                  <a:pt x="5673" y="360"/>
                </a:lnTo>
                <a:lnTo>
                  <a:pt x="5688" y="350"/>
                </a:lnTo>
                <a:lnTo>
                  <a:pt x="5704" y="339"/>
                </a:lnTo>
                <a:lnTo>
                  <a:pt x="5724" y="328"/>
                </a:lnTo>
                <a:lnTo>
                  <a:pt x="5745" y="319"/>
                </a:lnTo>
                <a:lnTo>
                  <a:pt x="5768" y="310"/>
                </a:lnTo>
                <a:lnTo>
                  <a:pt x="5792" y="304"/>
                </a:lnTo>
                <a:lnTo>
                  <a:pt x="5805" y="300"/>
                </a:lnTo>
                <a:lnTo>
                  <a:pt x="5818" y="299"/>
                </a:lnTo>
                <a:lnTo>
                  <a:pt x="5831" y="298"/>
                </a:lnTo>
                <a:lnTo>
                  <a:pt x="5845" y="297"/>
                </a:lnTo>
                <a:lnTo>
                  <a:pt x="5845" y="297"/>
                </a:lnTo>
                <a:lnTo>
                  <a:pt x="5863" y="298"/>
                </a:lnTo>
                <a:lnTo>
                  <a:pt x="5880" y="301"/>
                </a:lnTo>
                <a:lnTo>
                  <a:pt x="5896" y="306"/>
                </a:lnTo>
                <a:lnTo>
                  <a:pt x="5909" y="312"/>
                </a:lnTo>
                <a:lnTo>
                  <a:pt x="5920" y="321"/>
                </a:lnTo>
                <a:lnTo>
                  <a:pt x="5931" y="330"/>
                </a:lnTo>
                <a:lnTo>
                  <a:pt x="5940" y="340"/>
                </a:lnTo>
                <a:lnTo>
                  <a:pt x="5947" y="352"/>
                </a:lnTo>
                <a:lnTo>
                  <a:pt x="5954" y="364"/>
                </a:lnTo>
                <a:lnTo>
                  <a:pt x="5959" y="378"/>
                </a:lnTo>
                <a:lnTo>
                  <a:pt x="5964" y="392"/>
                </a:lnTo>
                <a:lnTo>
                  <a:pt x="5967" y="406"/>
                </a:lnTo>
                <a:lnTo>
                  <a:pt x="5969" y="421"/>
                </a:lnTo>
                <a:lnTo>
                  <a:pt x="5970" y="437"/>
                </a:lnTo>
                <a:lnTo>
                  <a:pt x="5971" y="452"/>
                </a:lnTo>
                <a:lnTo>
                  <a:pt x="5971" y="468"/>
                </a:lnTo>
                <a:lnTo>
                  <a:pt x="5971" y="468"/>
                </a:lnTo>
                <a:lnTo>
                  <a:pt x="5928" y="473"/>
                </a:lnTo>
                <a:lnTo>
                  <a:pt x="5887" y="479"/>
                </a:lnTo>
                <a:lnTo>
                  <a:pt x="5850" y="486"/>
                </a:lnTo>
                <a:lnTo>
                  <a:pt x="5816" y="494"/>
                </a:lnTo>
                <a:lnTo>
                  <a:pt x="5784" y="502"/>
                </a:lnTo>
                <a:lnTo>
                  <a:pt x="5756" y="512"/>
                </a:lnTo>
                <a:lnTo>
                  <a:pt x="5730" y="523"/>
                </a:lnTo>
                <a:lnTo>
                  <a:pt x="5708" y="535"/>
                </a:lnTo>
                <a:lnTo>
                  <a:pt x="5688" y="547"/>
                </a:lnTo>
                <a:lnTo>
                  <a:pt x="5680" y="554"/>
                </a:lnTo>
                <a:lnTo>
                  <a:pt x="5671" y="561"/>
                </a:lnTo>
                <a:lnTo>
                  <a:pt x="5663" y="568"/>
                </a:lnTo>
                <a:lnTo>
                  <a:pt x="5657" y="576"/>
                </a:lnTo>
                <a:lnTo>
                  <a:pt x="5650" y="583"/>
                </a:lnTo>
                <a:lnTo>
                  <a:pt x="5645" y="592"/>
                </a:lnTo>
                <a:lnTo>
                  <a:pt x="5640" y="601"/>
                </a:lnTo>
                <a:lnTo>
                  <a:pt x="5635" y="609"/>
                </a:lnTo>
                <a:lnTo>
                  <a:pt x="5632" y="619"/>
                </a:lnTo>
                <a:lnTo>
                  <a:pt x="5629" y="629"/>
                </a:lnTo>
                <a:lnTo>
                  <a:pt x="5627" y="639"/>
                </a:lnTo>
                <a:lnTo>
                  <a:pt x="5626" y="648"/>
                </a:lnTo>
                <a:lnTo>
                  <a:pt x="5624" y="659"/>
                </a:lnTo>
                <a:lnTo>
                  <a:pt x="5624" y="670"/>
                </a:lnTo>
                <a:lnTo>
                  <a:pt x="5624" y="670"/>
                </a:lnTo>
                <a:lnTo>
                  <a:pt x="5624" y="688"/>
                </a:lnTo>
                <a:lnTo>
                  <a:pt x="5628" y="706"/>
                </a:lnTo>
                <a:lnTo>
                  <a:pt x="5631" y="722"/>
                </a:lnTo>
                <a:lnTo>
                  <a:pt x="5636" y="736"/>
                </a:lnTo>
                <a:lnTo>
                  <a:pt x="5643" y="750"/>
                </a:lnTo>
                <a:lnTo>
                  <a:pt x="5651" y="762"/>
                </a:lnTo>
                <a:lnTo>
                  <a:pt x="5660" y="773"/>
                </a:lnTo>
                <a:lnTo>
                  <a:pt x="5671" y="782"/>
                </a:lnTo>
                <a:lnTo>
                  <a:pt x="5682" y="791"/>
                </a:lnTo>
                <a:lnTo>
                  <a:pt x="5694" y="797"/>
                </a:lnTo>
                <a:lnTo>
                  <a:pt x="5707" y="804"/>
                </a:lnTo>
                <a:lnTo>
                  <a:pt x="5721" y="809"/>
                </a:lnTo>
                <a:lnTo>
                  <a:pt x="5735" y="813"/>
                </a:lnTo>
                <a:lnTo>
                  <a:pt x="5750" y="816"/>
                </a:lnTo>
                <a:lnTo>
                  <a:pt x="5765" y="817"/>
                </a:lnTo>
                <a:lnTo>
                  <a:pt x="5781" y="818"/>
                </a:lnTo>
                <a:lnTo>
                  <a:pt x="5781" y="818"/>
                </a:lnTo>
                <a:lnTo>
                  <a:pt x="5794" y="817"/>
                </a:lnTo>
                <a:lnTo>
                  <a:pt x="5807" y="816"/>
                </a:lnTo>
                <a:lnTo>
                  <a:pt x="5820" y="814"/>
                </a:lnTo>
                <a:lnTo>
                  <a:pt x="5832" y="810"/>
                </a:lnTo>
                <a:lnTo>
                  <a:pt x="5845" y="807"/>
                </a:lnTo>
                <a:lnTo>
                  <a:pt x="5858" y="803"/>
                </a:lnTo>
                <a:lnTo>
                  <a:pt x="5882" y="793"/>
                </a:lnTo>
                <a:lnTo>
                  <a:pt x="5905" y="780"/>
                </a:lnTo>
                <a:lnTo>
                  <a:pt x="5928" y="766"/>
                </a:lnTo>
                <a:lnTo>
                  <a:pt x="5950" y="751"/>
                </a:lnTo>
                <a:lnTo>
                  <a:pt x="5971" y="735"/>
                </a:lnTo>
                <a:lnTo>
                  <a:pt x="5973" y="735"/>
                </a:lnTo>
                <a:lnTo>
                  <a:pt x="5979" y="804"/>
                </a:lnTo>
                <a:lnTo>
                  <a:pt x="6020" y="804"/>
                </a:lnTo>
                <a:lnTo>
                  <a:pt x="6020" y="460"/>
                </a:lnTo>
                <a:lnTo>
                  <a:pt x="6020" y="460"/>
                </a:lnTo>
                <a:lnTo>
                  <a:pt x="6020" y="440"/>
                </a:lnTo>
                <a:lnTo>
                  <a:pt x="6018" y="419"/>
                </a:lnTo>
                <a:lnTo>
                  <a:pt x="6015" y="399"/>
                </a:lnTo>
                <a:lnTo>
                  <a:pt x="6011" y="380"/>
                </a:lnTo>
                <a:lnTo>
                  <a:pt x="6006" y="362"/>
                </a:lnTo>
                <a:lnTo>
                  <a:pt x="5999" y="345"/>
                </a:lnTo>
                <a:lnTo>
                  <a:pt x="5992" y="328"/>
                </a:lnTo>
                <a:lnTo>
                  <a:pt x="5983" y="314"/>
                </a:lnTo>
                <a:lnTo>
                  <a:pt x="5972" y="300"/>
                </a:lnTo>
                <a:lnTo>
                  <a:pt x="5959" y="289"/>
                </a:lnTo>
                <a:lnTo>
                  <a:pt x="5946" y="279"/>
                </a:lnTo>
                <a:lnTo>
                  <a:pt x="5930" y="270"/>
                </a:lnTo>
                <a:lnTo>
                  <a:pt x="5913" y="263"/>
                </a:lnTo>
                <a:lnTo>
                  <a:pt x="5893" y="258"/>
                </a:lnTo>
                <a:lnTo>
                  <a:pt x="5873" y="255"/>
                </a:lnTo>
                <a:lnTo>
                  <a:pt x="5850" y="254"/>
                </a:lnTo>
                <a:close/>
                <a:moveTo>
                  <a:pt x="5162" y="505"/>
                </a:moveTo>
                <a:lnTo>
                  <a:pt x="5162" y="505"/>
                </a:lnTo>
                <a:lnTo>
                  <a:pt x="5165" y="481"/>
                </a:lnTo>
                <a:lnTo>
                  <a:pt x="5170" y="458"/>
                </a:lnTo>
                <a:lnTo>
                  <a:pt x="5175" y="438"/>
                </a:lnTo>
                <a:lnTo>
                  <a:pt x="5183" y="417"/>
                </a:lnTo>
                <a:lnTo>
                  <a:pt x="5191" y="399"/>
                </a:lnTo>
                <a:lnTo>
                  <a:pt x="5201" y="383"/>
                </a:lnTo>
                <a:lnTo>
                  <a:pt x="5212" y="366"/>
                </a:lnTo>
                <a:lnTo>
                  <a:pt x="5225" y="352"/>
                </a:lnTo>
                <a:lnTo>
                  <a:pt x="5238" y="339"/>
                </a:lnTo>
                <a:lnTo>
                  <a:pt x="5251" y="328"/>
                </a:lnTo>
                <a:lnTo>
                  <a:pt x="5266" y="319"/>
                </a:lnTo>
                <a:lnTo>
                  <a:pt x="5281" y="311"/>
                </a:lnTo>
                <a:lnTo>
                  <a:pt x="5297" y="305"/>
                </a:lnTo>
                <a:lnTo>
                  <a:pt x="5313" y="300"/>
                </a:lnTo>
                <a:lnTo>
                  <a:pt x="5330" y="297"/>
                </a:lnTo>
                <a:lnTo>
                  <a:pt x="5347" y="296"/>
                </a:lnTo>
                <a:lnTo>
                  <a:pt x="5347" y="296"/>
                </a:lnTo>
                <a:lnTo>
                  <a:pt x="5364" y="297"/>
                </a:lnTo>
                <a:lnTo>
                  <a:pt x="5381" y="299"/>
                </a:lnTo>
                <a:lnTo>
                  <a:pt x="5398" y="304"/>
                </a:lnTo>
                <a:lnTo>
                  <a:pt x="5412" y="309"/>
                </a:lnTo>
                <a:lnTo>
                  <a:pt x="5426" y="317"/>
                </a:lnTo>
                <a:lnTo>
                  <a:pt x="5439" y="326"/>
                </a:lnTo>
                <a:lnTo>
                  <a:pt x="5451" y="336"/>
                </a:lnTo>
                <a:lnTo>
                  <a:pt x="5461" y="349"/>
                </a:lnTo>
                <a:lnTo>
                  <a:pt x="5471" y="363"/>
                </a:lnTo>
                <a:lnTo>
                  <a:pt x="5480" y="378"/>
                </a:lnTo>
                <a:lnTo>
                  <a:pt x="5487" y="395"/>
                </a:lnTo>
                <a:lnTo>
                  <a:pt x="5494" y="414"/>
                </a:lnTo>
                <a:lnTo>
                  <a:pt x="5498" y="434"/>
                </a:lnTo>
                <a:lnTo>
                  <a:pt x="5501" y="456"/>
                </a:lnTo>
                <a:lnTo>
                  <a:pt x="5503" y="480"/>
                </a:lnTo>
                <a:lnTo>
                  <a:pt x="5505" y="505"/>
                </a:lnTo>
                <a:lnTo>
                  <a:pt x="5162" y="505"/>
                </a:lnTo>
                <a:close/>
                <a:moveTo>
                  <a:pt x="5346" y="254"/>
                </a:moveTo>
                <a:lnTo>
                  <a:pt x="5346" y="254"/>
                </a:lnTo>
                <a:lnTo>
                  <a:pt x="5323" y="255"/>
                </a:lnTo>
                <a:lnTo>
                  <a:pt x="5301" y="258"/>
                </a:lnTo>
                <a:lnTo>
                  <a:pt x="5280" y="265"/>
                </a:lnTo>
                <a:lnTo>
                  <a:pt x="5258" y="273"/>
                </a:lnTo>
                <a:lnTo>
                  <a:pt x="5239" y="284"/>
                </a:lnTo>
                <a:lnTo>
                  <a:pt x="5219" y="297"/>
                </a:lnTo>
                <a:lnTo>
                  <a:pt x="5201" y="312"/>
                </a:lnTo>
                <a:lnTo>
                  <a:pt x="5184" y="330"/>
                </a:lnTo>
                <a:lnTo>
                  <a:pt x="5169" y="349"/>
                </a:lnTo>
                <a:lnTo>
                  <a:pt x="5155" y="371"/>
                </a:lnTo>
                <a:lnTo>
                  <a:pt x="5142" y="393"/>
                </a:lnTo>
                <a:lnTo>
                  <a:pt x="5132" y="418"/>
                </a:lnTo>
                <a:lnTo>
                  <a:pt x="5123" y="445"/>
                </a:lnTo>
                <a:lnTo>
                  <a:pt x="5120" y="459"/>
                </a:lnTo>
                <a:lnTo>
                  <a:pt x="5117" y="474"/>
                </a:lnTo>
                <a:lnTo>
                  <a:pt x="5115" y="489"/>
                </a:lnTo>
                <a:lnTo>
                  <a:pt x="5114" y="505"/>
                </a:lnTo>
                <a:lnTo>
                  <a:pt x="5112" y="521"/>
                </a:lnTo>
                <a:lnTo>
                  <a:pt x="5112" y="537"/>
                </a:lnTo>
                <a:lnTo>
                  <a:pt x="5112" y="537"/>
                </a:lnTo>
                <a:lnTo>
                  <a:pt x="5112" y="553"/>
                </a:lnTo>
                <a:lnTo>
                  <a:pt x="5114" y="569"/>
                </a:lnTo>
                <a:lnTo>
                  <a:pt x="5115" y="585"/>
                </a:lnTo>
                <a:lnTo>
                  <a:pt x="5117" y="600"/>
                </a:lnTo>
                <a:lnTo>
                  <a:pt x="5120" y="614"/>
                </a:lnTo>
                <a:lnTo>
                  <a:pt x="5123" y="628"/>
                </a:lnTo>
                <a:lnTo>
                  <a:pt x="5126" y="642"/>
                </a:lnTo>
                <a:lnTo>
                  <a:pt x="5132" y="655"/>
                </a:lnTo>
                <a:lnTo>
                  <a:pt x="5136" y="668"/>
                </a:lnTo>
                <a:lnTo>
                  <a:pt x="5142" y="680"/>
                </a:lnTo>
                <a:lnTo>
                  <a:pt x="5148" y="692"/>
                </a:lnTo>
                <a:lnTo>
                  <a:pt x="5155" y="703"/>
                </a:lnTo>
                <a:lnTo>
                  <a:pt x="5161" y="714"/>
                </a:lnTo>
                <a:lnTo>
                  <a:pt x="5169" y="724"/>
                </a:lnTo>
                <a:lnTo>
                  <a:pt x="5176" y="734"/>
                </a:lnTo>
                <a:lnTo>
                  <a:pt x="5185" y="743"/>
                </a:lnTo>
                <a:lnTo>
                  <a:pt x="5202" y="761"/>
                </a:lnTo>
                <a:lnTo>
                  <a:pt x="5222" y="775"/>
                </a:lnTo>
                <a:lnTo>
                  <a:pt x="5242" y="788"/>
                </a:lnTo>
                <a:lnTo>
                  <a:pt x="5264" y="799"/>
                </a:lnTo>
                <a:lnTo>
                  <a:pt x="5286" y="807"/>
                </a:lnTo>
                <a:lnTo>
                  <a:pt x="5310" y="813"/>
                </a:lnTo>
                <a:lnTo>
                  <a:pt x="5335" y="817"/>
                </a:lnTo>
                <a:lnTo>
                  <a:pt x="5360" y="818"/>
                </a:lnTo>
                <a:lnTo>
                  <a:pt x="5360" y="818"/>
                </a:lnTo>
                <a:lnTo>
                  <a:pt x="5388" y="817"/>
                </a:lnTo>
                <a:lnTo>
                  <a:pt x="5414" y="814"/>
                </a:lnTo>
                <a:lnTo>
                  <a:pt x="5436" y="808"/>
                </a:lnTo>
                <a:lnTo>
                  <a:pt x="5458" y="801"/>
                </a:lnTo>
                <a:lnTo>
                  <a:pt x="5478" y="793"/>
                </a:lnTo>
                <a:lnTo>
                  <a:pt x="5496" y="784"/>
                </a:lnTo>
                <a:lnTo>
                  <a:pt x="5513" y="775"/>
                </a:lnTo>
                <a:lnTo>
                  <a:pt x="5529" y="765"/>
                </a:lnTo>
                <a:lnTo>
                  <a:pt x="5509" y="727"/>
                </a:lnTo>
                <a:lnTo>
                  <a:pt x="5509" y="727"/>
                </a:lnTo>
                <a:lnTo>
                  <a:pt x="5494" y="738"/>
                </a:lnTo>
                <a:lnTo>
                  <a:pt x="5478" y="747"/>
                </a:lnTo>
                <a:lnTo>
                  <a:pt x="5461" y="755"/>
                </a:lnTo>
                <a:lnTo>
                  <a:pt x="5444" y="762"/>
                </a:lnTo>
                <a:lnTo>
                  <a:pt x="5426" y="767"/>
                </a:lnTo>
                <a:lnTo>
                  <a:pt x="5406" y="771"/>
                </a:lnTo>
                <a:lnTo>
                  <a:pt x="5386" y="775"/>
                </a:lnTo>
                <a:lnTo>
                  <a:pt x="5365" y="775"/>
                </a:lnTo>
                <a:lnTo>
                  <a:pt x="5365" y="775"/>
                </a:lnTo>
                <a:lnTo>
                  <a:pt x="5343" y="774"/>
                </a:lnTo>
                <a:lnTo>
                  <a:pt x="5321" y="770"/>
                </a:lnTo>
                <a:lnTo>
                  <a:pt x="5301" y="765"/>
                </a:lnTo>
                <a:lnTo>
                  <a:pt x="5282" y="757"/>
                </a:lnTo>
                <a:lnTo>
                  <a:pt x="5265" y="749"/>
                </a:lnTo>
                <a:lnTo>
                  <a:pt x="5249" y="737"/>
                </a:lnTo>
                <a:lnTo>
                  <a:pt x="5233" y="724"/>
                </a:lnTo>
                <a:lnTo>
                  <a:pt x="5219" y="710"/>
                </a:lnTo>
                <a:lnTo>
                  <a:pt x="5206" y="694"/>
                </a:lnTo>
                <a:lnTo>
                  <a:pt x="5196" y="675"/>
                </a:lnTo>
                <a:lnTo>
                  <a:pt x="5186" y="657"/>
                </a:lnTo>
                <a:lnTo>
                  <a:pt x="5178" y="636"/>
                </a:lnTo>
                <a:lnTo>
                  <a:pt x="5172" y="614"/>
                </a:lnTo>
                <a:lnTo>
                  <a:pt x="5166" y="591"/>
                </a:lnTo>
                <a:lnTo>
                  <a:pt x="5163" y="567"/>
                </a:lnTo>
                <a:lnTo>
                  <a:pt x="5162" y="542"/>
                </a:lnTo>
                <a:lnTo>
                  <a:pt x="5549" y="542"/>
                </a:lnTo>
                <a:lnTo>
                  <a:pt x="5549" y="542"/>
                </a:lnTo>
                <a:lnTo>
                  <a:pt x="5551" y="533"/>
                </a:lnTo>
                <a:lnTo>
                  <a:pt x="5551" y="522"/>
                </a:lnTo>
                <a:lnTo>
                  <a:pt x="5551" y="502"/>
                </a:lnTo>
                <a:lnTo>
                  <a:pt x="5551" y="502"/>
                </a:lnTo>
                <a:lnTo>
                  <a:pt x="5551" y="473"/>
                </a:lnTo>
                <a:lnTo>
                  <a:pt x="5548" y="446"/>
                </a:lnTo>
                <a:lnTo>
                  <a:pt x="5543" y="420"/>
                </a:lnTo>
                <a:lnTo>
                  <a:pt x="5537" y="397"/>
                </a:lnTo>
                <a:lnTo>
                  <a:pt x="5529" y="375"/>
                </a:lnTo>
                <a:lnTo>
                  <a:pt x="5520" y="354"/>
                </a:lnTo>
                <a:lnTo>
                  <a:pt x="5509" y="336"/>
                </a:lnTo>
                <a:lnTo>
                  <a:pt x="5496" y="319"/>
                </a:lnTo>
                <a:lnTo>
                  <a:pt x="5482" y="304"/>
                </a:lnTo>
                <a:lnTo>
                  <a:pt x="5467" y="291"/>
                </a:lnTo>
                <a:lnTo>
                  <a:pt x="5449" y="280"/>
                </a:lnTo>
                <a:lnTo>
                  <a:pt x="5432" y="270"/>
                </a:lnTo>
                <a:lnTo>
                  <a:pt x="5412" y="264"/>
                </a:lnTo>
                <a:lnTo>
                  <a:pt x="5391" y="258"/>
                </a:lnTo>
                <a:lnTo>
                  <a:pt x="5370" y="255"/>
                </a:lnTo>
                <a:lnTo>
                  <a:pt x="5346" y="254"/>
                </a:lnTo>
                <a:close/>
                <a:moveTo>
                  <a:pt x="4926" y="390"/>
                </a:moveTo>
                <a:lnTo>
                  <a:pt x="4531" y="390"/>
                </a:lnTo>
                <a:lnTo>
                  <a:pt x="4531" y="67"/>
                </a:lnTo>
                <a:lnTo>
                  <a:pt x="4481" y="67"/>
                </a:lnTo>
                <a:lnTo>
                  <a:pt x="4481" y="804"/>
                </a:lnTo>
                <a:lnTo>
                  <a:pt x="4531" y="804"/>
                </a:lnTo>
                <a:lnTo>
                  <a:pt x="4531" y="435"/>
                </a:lnTo>
                <a:lnTo>
                  <a:pt x="4926" y="435"/>
                </a:lnTo>
                <a:lnTo>
                  <a:pt x="4926" y="804"/>
                </a:lnTo>
                <a:lnTo>
                  <a:pt x="4977" y="804"/>
                </a:lnTo>
                <a:lnTo>
                  <a:pt x="4977" y="67"/>
                </a:lnTo>
                <a:lnTo>
                  <a:pt x="4926" y="67"/>
                </a:lnTo>
                <a:lnTo>
                  <a:pt x="4926" y="390"/>
                </a:lnTo>
                <a:close/>
                <a:moveTo>
                  <a:pt x="3134" y="672"/>
                </a:moveTo>
                <a:lnTo>
                  <a:pt x="3134" y="672"/>
                </a:lnTo>
                <a:lnTo>
                  <a:pt x="3113" y="693"/>
                </a:lnTo>
                <a:lnTo>
                  <a:pt x="3093" y="710"/>
                </a:lnTo>
                <a:lnTo>
                  <a:pt x="3072" y="725"/>
                </a:lnTo>
                <a:lnTo>
                  <a:pt x="3051" y="738"/>
                </a:lnTo>
                <a:lnTo>
                  <a:pt x="3030" y="748"/>
                </a:lnTo>
                <a:lnTo>
                  <a:pt x="3020" y="752"/>
                </a:lnTo>
                <a:lnTo>
                  <a:pt x="3009" y="755"/>
                </a:lnTo>
                <a:lnTo>
                  <a:pt x="2999" y="757"/>
                </a:lnTo>
                <a:lnTo>
                  <a:pt x="2988" y="760"/>
                </a:lnTo>
                <a:lnTo>
                  <a:pt x="2977" y="761"/>
                </a:lnTo>
                <a:lnTo>
                  <a:pt x="2966" y="761"/>
                </a:lnTo>
                <a:lnTo>
                  <a:pt x="2966" y="761"/>
                </a:lnTo>
                <a:lnTo>
                  <a:pt x="2946" y="760"/>
                </a:lnTo>
                <a:lnTo>
                  <a:pt x="2925" y="756"/>
                </a:lnTo>
                <a:lnTo>
                  <a:pt x="2907" y="751"/>
                </a:lnTo>
                <a:lnTo>
                  <a:pt x="2889" y="744"/>
                </a:lnTo>
                <a:lnTo>
                  <a:pt x="2874" y="735"/>
                </a:lnTo>
                <a:lnTo>
                  <a:pt x="2859" y="724"/>
                </a:lnTo>
                <a:lnTo>
                  <a:pt x="2846" y="711"/>
                </a:lnTo>
                <a:lnTo>
                  <a:pt x="2834" y="697"/>
                </a:lnTo>
                <a:lnTo>
                  <a:pt x="2824" y="681"/>
                </a:lnTo>
                <a:lnTo>
                  <a:pt x="2814" y="663"/>
                </a:lnTo>
                <a:lnTo>
                  <a:pt x="2806" y="644"/>
                </a:lnTo>
                <a:lnTo>
                  <a:pt x="2800" y="623"/>
                </a:lnTo>
                <a:lnTo>
                  <a:pt x="2794" y="602"/>
                </a:lnTo>
                <a:lnTo>
                  <a:pt x="2791" y="579"/>
                </a:lnTo>
                <a:lnTo>
                  <a:pt x="2789" y="554"/>
                </a:lnTo>
                <a:lnTo>
                  <a:pt x="2788" y="529"/>
                </a:lnTo>
                <a:lnTo>
                  <a:pt x="2788" y="529"/>
                </a:lnTo>
                <a:lnTo>
                  <a:pt x="2789" y="505"/>
                </a:lnTo>
                <a:lnTo>
                  <a:pt x="2792" y="482"/>
                </a:lnTo>
                <a:lnTo>
                  <a:pt x="2797" y="459"/>
                </a:lnTo>
                <a:lnTo>
                  <a:pt x="2803" y="438"/>
                </a:lnTo>
                <a:lnTo>
                  <a:pt x="2811" y="417"/>
                </a:lnTo>
                <a:lnTo>
                  <a:pt x="2820" y="399"/>
                </a:lnTo>
                <a:lnTo>
                  <a:pt x="2831" y="380"/>
                </a:lnTo>
                <a:lnTo>
                  <a:pt x="2843" y="364"/>
                </a:lnTo>
                <a:lnTo>
                  <a:pt x="2856" y="349"/>
                </a:lnTo>
                <a:lnTo>
                  <a:pt x="2871" y="336"/>
                </a:lnTo>
                <a:lnTo>
                  <a:pt x="2886" y="325"/>
                </a:lnTo>
                <a:lnTo>
                  <a:pt x="2902" y="316"/>
                </a:lnTo>
                <a:lnTo>
                  <a:pt x="2920" y="308"/>
                </a:lnTo>
                <a:lnTo>
                  <a:pt x="2938" y="301"/>
                </a:lnTo>
                <a:lnTo>
                  <a:pt x="2958" y="298"/>
                </a:lnTo>
                <a:lnTo>
                  <a:pt x="2977" y="297"/>
                </a:lnTo>
                <a:lnTo>
                  <a:pt x="2977" y="297"/>
                </a:lnTo>
                <a:lnTo>
                  <a:pt x="2996" y="298"/>
                </a:lnTo>
                <a:lnTo>
                  <a:pt x="3016" y="301"/>
                </a:lnTo>
                <a:lnTo>
                  <a:pt x="3035" y="306"/>
                </a:lnTo>
                <a:lnTo>
                  <a:pt x="3054" y="313"/>
                </a:lnTo>
                <a:lnTo>
                  <a:pt x="3073" y="323"/>
                </a:lnTo>
                <a:lnTo>
                  <a:pt x="3093" y="335"/>
                </a:lnTo>
                <a:lnTo>
                  <a:pt x="3113" y="349"/>
                </a:lnTo>
                <a:lnTo>
                  <a:pt x="3134" y="366"/>
                </a:lnTo>
                <a:lnTo>
                  <a:pt x="3134" y="672"/>
                </a:lnTo>
                <a:close/>
                <a:moveTo>
                  <a:pt x="3135" y="317"/>
                </a:moveTo>
                <a:lnTo>
                  <a:pt x="3131" y="317"/>
                </a:lnTo>
                <a:lnTo>
                  <a:pt x="3131" y="317"/>
                </a:lnTo>
                <a:lnTo>
                  <a:pt x="3113" y="303"/>
                </a:lnTo>
                <a:lnTo>
                  <a:pt x="3096" y="290"/>
                </a:lnTo>
                <a:lnTo>
                  <a:pt x="3077" y="280"/>
                </a:lnTo>
                <a:lnTo>
                  <a:pt x="3059" y="270"/>
                </a:lnTo>
                <a:lnTo>
                  <a:pt x="3040" y="264"/>
                </a:lnTo>
                <a:lnTo>
                  <a:pt x="3019" y="258"/>
                </a:lnTo>
                <a:lnTo>
                  <a:pt x="2997" y="255"/>
                </a:lnTo>
                <a:lnTo>
                  <a:pt x="2975" y="254"/>
                </a:lnTo>
                <a:lnTo>
                  <a:pt x="2975" y="254"/>
                </a:lnTo>
                <a:lnTo>
                  <a:pt x="2951" y="255"/>
                </a:lnTo>
                <a:lnTo>
                  <a:pt x="2928" y="258"/>
                </a:lnTo>
                <a:lnTo>
                  <a:pt x="2906" y="265"/>
                </a:lnTo>
                <a:lnTo>
                  <a:pt x="2884" y="273"/>
                </a:lnTo>
                <a:lnTo>
                  <a:pt x="2864" y="283"/>
                </a:lnTo>
                <a:lnTo>
                  <a:pt x="2843" y="296"/>
                </a:lnTo>
                <a:lnTo>
                  <a:pt x="2825" y="311"/>
                </a:lnTo>
                <a:lnTo>
                  <a:pt x="2807" y="327"/>
                </a:lnTo>
                <a:lnTo>
                  <a:pt x="2792" y="347"/>
                </a:lnTo>
                <a:lnTo>
                  <a:pt x="2778" y="367"/>
                </a:lnTo>
                <a:lnTo>
                  <a:pt x="2766" y="390"/>
                </a:lnTo>
                <a:lnTo>
                  <a:pt x="2756" y="414"/>
                </a:lnTo>
                <a:lnTo>
                  <a:pt x="2748" y="441"/>
                </a:lnTo>
                <a:lnTo>
                  <a:pt x="2741" y="468"/>
                </a:lnTo>
                <a:lnTo>
                  <a:pt x="2739" y="483"/>
                </a:lnTo>
                <a:lnTo>
                  <a:pt x="2738" y="498"/>
                </a:lnTo>
                <a:lnTo>
                  <a:pt x="2737" y="513"/>
                </a:lnTo>
                <a:lnTo>
                  <a:pt x="2736" y="529"/>
                </a:lnTo>
                <a:lnTo>
                  <a:pt x="2736" y="529"/>
                </a:lnTo>
                <a:lnTo>
                  <a:pt x="2737" y="561"/>
                </a:lnTo>
                <a:lnTo>
                  <a:pt x="2740" y="592"/>
                </a:lnTo>
                <a:lnTo>
                  <a:pt x="2746" y="620"/>
                </a:lnTo>
                <a:lnTo>
                  <a:pt x="2752" y="646"/>
                </a:lnTo>
                <a:lnTo>
                  <a:pt x="2761" y="671"/>
                </a:lnTo>
                <a:lnTo>
                  <a:pt x="2772" y="694"/>
                </a:lnTo>
                <a:lnTo>
                  <a:pt x="2784" y="714"/>
                </a:lnTo>
                <a:lnTo>
                  <a:pt x="2797" y="733"/>
                </a:lnTo>
                <a:lnTo>
                  <a:pt x="2813" y="750"/>
                </a:lnTo>
                <a:lnTo>
                  <a:pt x="2829" y="764"/>
                </a:lnTo>
                <a:lnTo>
                  <a:pt x="2847" y="776"/>
                </a:lnTo>
                <a:lnTo>
                  <a:pt x="2867" y="787"/>
                </a:lnTo>
                <a:lnTo>
                  <a:pt x="2887" y="794"/>
                </a:lnTo>
                <a:lnTo>
                  <a:pt x="2910" y="800"/>
                </a:lnTo>
                <a:lnTo>
                  <a:pt x="2934" y="803"/>
                </a:lnTo>
                <a:lnTo>
                  <a:pt x="2959" y="804"/>
                </a:lnTo>
                <a:lnTo>
                  <a:pt x="2959" y="804"/>
                </a:lnTo>
                <a:lnTo>
                  <a:pt x="2972" y="804"/>
                </a:lnTo>
                <a:lnTo>
                  <a:pt x="2985" y="803"/>
                </a:lnTo>
                <a:lnTo>
                  <a:pt x="2997" y="801"/>
                </a:lnTo>
                <a:lnTo>
                  <a:pt x="3009" y="797"/>
                </a:lnTo>
                <a:lnTo>
                  <a:pt x="3021" y="794"/>
                </a:lnTo>
                <a:lnTo>
                  <a:pt x="3033" y="790"/>
                </a:lnTo>
                <a:lnTo>
                  <a:pt x="3045" y="784"/>
                </a:lnTo>
                <a:lnTo>
                  <a:pt x="3057" y="779"/>
                </a:lnTo>
                <a:lnTo>
                  <a:pt x="3078" y="767"/>
                </a:lnTo>
                <a:lnTo>
                  <a:pt x="3098" y="753"/>
                </a:lnTo>
                <a:lnTo>
                  <a:pt x="3117" y="738"/>
                </a:lnTo>
                <a:lnTo>
                  <a:pt x="3135" y="722"/>
                </a:lnTo>
                <a:lnTo>
                  <a:pt x="3134" y="844"/>
                </a:lnTo>
                <a:lnTo>
                  <a:pt x="3134" y="844"/>
                </a:lnTo>
                <a:lnTo>
                  <a:pt x="3132" y="863"/>
                </a:lnTo>
                <a:lnTo>
                  <a:pt x="3131" y="882"/>
                </a:lnTo>
                <a:lnTo>
                  <a:pt x="3128" y="900"/>
                </a:lnTo>
                <a:lnTo>
                  <a:pt x="3123" y="916"/>
                </a:lnTo>
                <a:lnTo>
                  <a:pt x="3117" y="932"/>
                </a:lnTo>
                <a:lnTo>
                  <a:pt x="3110" y="947"/>
                </a:lnTo>
                <a:lnTo>
                  <a:pt x="3101" y="960"/>
                </a:lnTo>
                <a:lnTo>
                  <a:pt x="3091" y="971"/>
                </a:lnTo>
                <a:lnTo>
                  <a:pt x="3081" y="982"/>
                </a:lnTo>
                <a:lnTo>
                  <a:pt x="3068" y="992"/>
                </a:lnTo>
                <a:lnTo>
                  <a:pt x="3054" y="999"/>
                </a:lnTo>
                <a:lnTo>
                  <a:pt x="3039" y="1006"/>
                </a:lnTo>
                <a:lnTo>
                  <a:pt x="3022" y="1011"/>
                </a:lnTo>
                <a:lnTo>
                  <a:pt x="3005" y="1015"/>
                </a:lnTo>
                <a:lnTo>
                  <a:pt x="2986" y="1017"/>
                </a:lnTo>
                <a:lnTo>
                  <a:pt x="2966" y="1018"/>
                </a:lnTo>
                <a:lnTo>
                  <a:pt x="2966" y="1018"/>
                </a:lnTo>
                <a:lnTo>
                  <a:pt x="2945" y="1017"/>
                </a:lnTo>
                <a:lnTo>
                  <a:pt x="2924" y="1015"/>
                </a:lnTo>
                <a:lnTo>
                  <a:pt x="2903" y="1011"/>
                </a:lnTo>
                <a:lnTo>
                  <a:pt x="2882" y="1005"/>
                </a:lnTo>
                <a:lnTo>
                  <a:pt x="2861" y="997"/>
                </a:lnTo>
                <a:lnTo>
                  <a:pt x="2841" y="989"/>
                </a:lnTo>
                <a:lnTo>
                  <a:pt x="2820" y="977"/>
                </a:lnTo>
                <a:lnTo>
                  <a:pt x="2801" y="963"/>
                </a:lnTo>
                <a:lnTo>
                  <a:pt x="2778" y="1003"/>
                </a:lnTo>
                <a:lnTo>
                  <a:pt x="2778" y="1003"/>
                </a:lnTo>
                <a:lnTo>
                  <a:pt x="2799" y="1015"/>
                </a:lnTo>
                <a:lnTo>
                  <a:pt x="2819" y="1027"/>
                </a:lnTo>
                <a:lnTo>
                  <a:pt x="2842" y="1036"/>
                </a:lnTo>
                <a:lnTo>
                  <a:pt x="2865" y="1045"/>
                </a:lnTo>
                <a:lnTo>
                  <a:pt x="2888" y="1051"/>
                </a:lnTo>
                <a:lnTo>
                  <a:pt x="2913" y="1057"/>
                </a:lnTo>
                <a:lnTo>
                  <a:pt x="2939" y="1060"/>
                </a:lnTo>
                <a:lnTo>
                  <a:pt x="2966" y="1060"/>
                </a:lnTo>
                <a:lnTo>
                  <a:pt x="2966" y="1060"/>
                </a:lnTo>
                <a:lnTo>
                  <a:pt x="2991" y="1060"/>
                </a:lnTo>
                <a:lnTo>
                  <a:pt x="3015" y="1057"/>
                </a:lnTo>
                <a:lnTo>
                  <a:pt x="3037" y="1052"/>
                </a:lnTo>
                <a:lnTo>
                  <a:pt x="3058" y="1046"/>
                </a:lnTo>
                <a:lnTo>
                  <a:pt x="3077" y="1037"/>
                </a:lnTo>
                <a:lnTo>
                  <a:pt x="3096" y="1028"/>
                </a:lnTo>
                <a:lnTo>
                  <a:pt x="3112" y="1017"/>
                </a:lnTo>
                <a:lnTo>
                  <a:pt x="3126" y="1004"/>
                </a:lnTo>
                <a:lnTo>
                  <a:pt x="3139" y="990"/>
                </a:lnTo>
                <a:lnTo>
                  <a:pt x="3151" y="974"/>
                </a:lnTo>
                <a:lnTo>
                  <a:pt x="3161" y="956"/>
                </a:lnTo>
                <a:lnTo>
                  <a:pt x="3168" y="938"/>
                </a:lnTo>
                <a:lnTo>
                  <a:pt x="3175" y="918"/>
                </a:lnTo>
                <a:lnTo>
                  <a:pt x="3179" y="897"/>
                </a:lnTo>
                <a:lnTo>
                  <a:pt x="3182" y="874"/>
                </a:lnTo>
                <a:lnTo>
                  <a:pt x="3183" y="851"/>
                </a:lnTo>
                <a:lnTo>
                  <a:pt x="3183" y="267"/>
                </a:lnTo>
                <a:lnTo>
                  <a:pt x="3139" y="267"/>
                </a:lnTo>
                <a:lnTo>
                  <a:pt x="3135" y="317"/>
                </a:lnTo>
                <a:close/>
                <a:moveTo>
                  <a:pt x="2450" y="254"/>
                </a:moveTo>
                <a:lnTo>
                  <a:pt x="2450" y="254"/>
                </a:lnTo>
                <a:lnTo>
                  <a:pt x="2436" y="254"/>
                </a:lnTo>
                <a:lnTo>
                  <a:pt x="2423" y="256"/>
                </a:lnTo>
                <a:lnTo>
                  <a:pt x="2410" y="258"/>
                </a:lnTo>
                <a:lnTo>
                  <a:pt x="2397" y="261"/>
                </a:lnTo>
                <a:lnTo>
                  <a:pt x="2385" y="265"/>
                </a:lnTo>
                <a:lnTo>
                  <a:pt x="2373" y="270"/>
                </a:lnTo>
                <a:lnTo>
                  <a:pt x="2361" y="276"/>
                </a:lnTo>
                <a:lnTo>
                  <a:pt x="2350" y="281"/>
                </a:lnTo>
                <a:lnTo>
                  <a:pt x="2328" y="295"/>
                </a:lnTo>
                <a:lnTo>
                  <a:pt x="2307" y="312"/>
                </a:lnTo>
                <a:lnTo>
                  <a:pt x="2286" y="331"/>
                </a:lnTo>
                <a:lnTo>
                  <a:pt x="2265" y="350"/>
                </a:lnTo>
                <a:lnTo>
                  <a:pt x="2262" y="350"/>
                </a:lnTo>
                <a:lnTo>
                  <a:pt x="2258" y="267"/>
                </a:lnTo>
                <a:lnTo>
                  <a:pt x="2214" y="267"/>
                </a:lnTo>
                <a:lnTo>
                  <a:pt x="2214" y="804"/>
                </a:lnTo>
                <a:lnTo>
                  <a:pt x="2264" y="804"/>
                </a:lnTo>
                <a:lnTo>
                  <a:pt x="2264" y="399"/>
                </a:lnTo>
                <a:lnTo>
                  <a:pt x="2264" y="399"/>
                </a:lnTo>
                <a:lnTo>
                  <a:pt x="2288" y="376"/>
                </a:lnTo>
                <a:lnTo>
                  <a:pt x="2310" y="355"/>
                </a:lnTo>
                <a:lnTo>
                  <a:pt x="2332" y="338"/>
                </a:lnTo>
                <a:lnTo>
                  <a:pt x="2353" y="324"/>
                </a:lnTo>
                <a:lnTo>
                  <a:pt x="2363" y="318"/>
                </a:lnTo>
                <a:lnTo>
                  <a:pt x="2373" y="312"/>
                </a:lnTo>
                <a:lnTo>
                  <a:pt x="2384" y="308"/>
                </a:lnTo>
                <a:lnTo>
                  <a:pt x="2395" y="305"/>
                </a:lnTo>
                <a:lnTo>
                  <a:pt x="2406" y="303"/>
                </a:lnTo>
                <a:lnTo>
                  <a:pt x="2416" y="300"/>
                </a:lnTo>
                <a:lnTo>
                  <a:pt x="2428" y="299"/>
                </a:lnTo>
                <a:lnTo>
                  <a:pt x="2440" y="298"/>
                </a:lnTo>
                <a:lnTo>
                  <a:pt x="2440" y="298"/>
                </a:lnTo>
                <a:lnTo>
                  <a:pt x="2455" y="299"/>
                </a:lnTo>
                <a:lnTo>
                  <a:pt x="2470" y="301"/>
                </a:lnTo>
                <a:lnTo>
                  <a:pt x="2483" y="305"/>
                </a:lnTo>
                <a:lnTo>
                  <a:pt x="2495" y="309"/>
                </a:lnTo>
                <a:lnTo>
                  <a:pt x="2507" y="314"/>
                </a:lnTo>
                <a:lnTo>
                  <a:pt x="2517" y="322"/>
                </a:lnTo>
                <a:lnTo>
                  <a:pt x="2525" y="330"/>
                </a:lnTo>
                <a:lnTo>
                  <a:pt x="2534" y="339"/>
                </a:lnTo>
                <a:lnTo>
                  <a:pt x="2541" y="351"/>
                </a:lnTo>
                <a:lnTo>
                  <a:pt x="2547" y="363"/>
                </a:lnTo>
                <a:lnTo>
                  <a:pt x="2551" y="377"/>
                </a:lnTo>
                <a:lnTo>
                  <a:pt x="2556" y="392"/>
                </a:lnTo>
                <a:lnTo>
                  <a:pt x="2559" y="408"/>
                </a:lnTo>
                <a:lnTo>
                  <a:pt x="2561" y="427"/>
                </a:lnTo>
                <a:lnTo>
                  <a:pt x="2562" y="445"/>
                </a:lnTo>
                <a:lnTo>
                  <a:pt x="2562" y="467"/>
                </a:lnTo>
                <a:lnTo>
                  <a:pt x="2562" y="804"/>
                </a:lnTo>
                <a:lnTo>
                  <a:pt x="2612" y="804"/>
                </a:lnTo>
                <a:lnTo>
                  <a:pt x="2612" y="459"/>
                </a:lnTo>
                <a:lnTo>
                  <a:pt x="2612" y="459"/>
                </a:lnTo>
                <a:lnTo>
                  <a:pt x="2611" y="434"/>
                </a:lnTo>
                <a:lnTo>
                  <a:pt x="2610" y="411"/>
                </a:lnTo>
                <a:lnTo>
                  <a:pt x="2606" y="389"/>
                </a:lnTo>
                <a:lnTo>
                  <a:pt x="2602" y="368"/>
                </a:lnTo>
                <a:lnTo>
                  <a:pt x="2597" y="350"/>
                </a:lnTo>
                <a:lnTo>
                  <a:pt x="2590" y="334"/>
                </a:lnTo>
                <a:lnTo>
                  <a:pt x="2582" y="319"/>
                </a:lnTo>
                <a:lnTo>
                  <a:pt x="2572" y="305"/>
                </a:lnTo>
                <a:lnTo>
                  <a:pt x="2562" y="293"/>
                </a:lnTo>
                <a:lnTo>
                  <a:pt x="2549" y="282"/>
                </a:lnTo>
                <a:lnTo>
                  <a:pt x="2536" y="273"/>
                </a:lnTo>
                <a:lnTo>
                  <a:pt x="2522" y="267"/>
                </a:lnTo>
                <a:lnTo>
                  <a:pt x="2506" y="260"/>
                </a:lnTo>
                <a:lnTo>
                  <a:pt x="2489" y="257"/>
                </a:lnTo>
                <a:lnTo>
                  <a:pt x="2469" y="255"/>
                </a:lnTo>
                <a:lnTo>
                  <a:pt x="2450" y="254"/>
                </a:lnTo>
                <a:close/>
                <a:moveTo>
                  <a:pt x="2003" y="804"/>
                </a:moveTo>
                <a:lnTo>
                  <a:pt x="2051" y="804"/>
                </a:lnTo>
                <a:lnTo>
                  <a:pt x="2051" y="267"/>
                </a:lnTo>
                <a:lnTo>
                  <a:pt x="2003" y="267"/>
                </a:lnTo>
                <a:lnTo>
                  <a:pt x="2003" y="804"/>
                </a:lnTo>
                <a:close/>
                <a:moveTo>
                  <a:pt x="2027" y="49"/>
                </a:moveTo>
                <a:lnTo>
                  <a:pt x="2027" y="49"/>
                </a:lnTo>
                <a:lnTo>
                  <a:pt x="2019" y="50"/>
                </a:lnTo>
                <a:lnTo>
                  <a:pt x="2010" y="52"/>
                </a:lnTo>
                <a:lnTo>
                  <a:pt x="2003" y="56"/>
                </a:lnTo>
                <a:lnTo>
                  <a:pt x="1996" y="61"/>
                </a:lnTo>
                <a:lnTo>
                  <a:pt x="1991" y="67"/>
                </a:lnTo>
                <a:lnTo>
                  <a:pt x="1986" y="75"/>
                </a:lnTo>
                <a:lnTo>
                  <a:pt x="1984" y="84"/>
                </a:lnTo>
                <a:lnTo>
                  <a:pt x="1983" y="94"/>
                </a:lnTo>
                <a:lnTo>
                  <a:pt x="1983" y="94"/>
                </a:lnTo>
                <a:lnTo>
                  <a:pt x="1984" y="103"/>
                </a:lnTo>
                <a:lnTo>
                  <a:pt x="1986" y="111"/>
                </a:lnTo>
                <a:lnTo>
                  <a:pt x="1991" y="119"/>
                </a:lnTo>
                <a:lnTo>
                  <a:pt x="1996" y="125"/>
                </a:lnTo>
                <a:lnTo>
                  <a:pt x="2003" y="131"/>
                </a:lnTo>
                <a:lnTo>
                  <a:pt x="2010" y="134"/>
                </a:lnTo>
                <a:lnTo>
                  <a:pt x="2019" y="136"/>
                </a:lnTo>
                <a:lnTo>
                  <a:pt x="2027" y="137"/>
                </a:lnTo>
                <a:lnTo>
                  <a:pt x="2027" y="137"/>
                </a:lnTo>
                <a:lnTo>
                  <a:pt x="2037" y="136"/>
                </a:lnTo>
                <a:lnTo>
                  <a:pt x="2046" y="134"/>
                </a:lnTo>
                <a:lnTo>
                  <a:pt x="2053" y="131"/>
                </a:lnTo>
                <a:lnTo>
                  <a:pt x="2060" y="125"/>
                </a:lnTo>
                <a:lnTo>
                  <a:pt x="2065" y="119"/>
                </a:lnTo>
                <a:lnTo>
                  <a:pt x="2070" y="111"/>
                </a:lnTo>
                <a:lnTo>
                  <a:pt x="2072" y="103"/>
                </a:lnTo>
                <a:lnTo>
                  <a:pt x="2073" y="94"/>
                </a:lnTo>
                <a:lnTo>
                  <a:pt x="2073" y="94"/>
                </a:lnTo>
                <a:lnTo>
                  <a:pt x="2072" y="84"/>
                </a:lnTo>
                <a:lnTo>
                  <a:pt x="2070" y="75"/>
                </a:lnTo>
                <a:lnTo>
                  <a:pt x="2065" y="67"/>
                </a:lnTo>
                <a:lnTo>
                  <a:pt x="2060" y="61"/>
                </a:lnTo>
                <a:lnTo>
                  <a:pt x="2053" y="56"/>
                </a:lnTo>
                <a:lnTo>
                  <a:pt x="2046" y="52"/>
                </a:lnTo>
                <a:lnTo>
                  <a:pt x="2037" y="50"/>
                </a:lnTo>
                <a:lnTo>
                  <a:pt x="2027" y="49"/>
                </a:lnTo>
                <a:close/>
                <a:moveTo>
                  <a:pt x="1855" y="774"/>
                </a:moveTo>
                <a:lnTo>
                  <a:pt x="1855" y="774"/>
                </a:lnTo>
                <a:lnTo>
                  <a:pt x="1849" y="774"/>
                </a:lnTo>
                <a:lnTo>
                  <a:pt x="1845" y="771"/>
                </a:lnTo>
                <a:lnTo>
                  <a:pt x="1841" y="769"/>
                </a:lnTo>
                <a:lnTo>
                  <a:pt x="1837" y="765"/>
                </a:lnTo>
                <a:lnTo>
                  <a:pt x="1834" y="761"/>
                </a:lnTo>
                <a:lnTo>
                  <a:pt x="1832" y="754"/>
                </a:lnTo>
                <a:lnTo>
                  <a:pt x="1831" y="748"/>
                </a:lnTo>
                <a:lnTo>
                  <a:pt x="1831" y="739"/>
                </a:lnTo>
                <a:lnTo>
                  <a:pt x="1831" y="0"/>
                </a:lnTo>
                <a:lnTo>
                  <a:pt x="1781" y="0"/>
                </a:lnTo>
                <a:lnTo>
                  <a:pt x="1781" y="733"/>
                </a:lnTo>
                <a:lnTo>
                  <a:pt x="1781" y="733"/>
                </a:lnTo>
                <a:lnTo>
                  <a:pt x="1782" y="753"/>
                </a:lnTo>
                <a:lnTo>
                  <a:pt x="1786" y="770"/>
                </a:lnTo>
                <a:lnTo>
                  <a:pt x="1788" y="778"/>
                </a:lnTo>
                <a:lnTo>
                  <a:pt x="1791" y="786"/>
                </a:lnTo>
                <a:lnTo>
                  <a:pt x="1794" y="791"/>
                </a:lnTo>
                <a:lnTo>
                  <a:pt x="1798" y="797"/>
                </a:lnTo>
                <a:lnTo>
                  <a:pt x="1803" y="802"/>
                </a:lnTo>
                <a:lnTo>
                  <a:pt x="1807" y="806"/>
                </a:lnTo>
                <a:lnTo>
                  <a:pt x="1813" y="809"/>
                </a:lnTo>
                <a:lnTo>
                  <a:pt x="1819" y="813"/>
                </a:lnTo>
                <a:lnTo>
                  <a:pt x="1825" y="815"/>
                </a:lnTo>
                <a:lnTo>
                  <a:pt x="1832" y="817"/>
                </a:lnTo>
                <a:lnTo>
                  <a:pt x="1840" y="817"/>
                </a:lnTo>
                <a:lnTo>
                  <a:pt x="1847" y="818"/>
                </a:lnTo>
                <a:lnTo>
                  <a:pt x="1847" y="818"/>
                </a:lnTo>
                <a:lnTo>
                  <a:pt x="1858" y="817"/>
                </a:lnTo>
                <a:lnTo>
                  <a:pt x="1868" y="816"/>
                </a:lnTo>
                <a:lnTo>
                  <a:pt x="1875" y="815"/>
                </a:lnTo>
                <a:lnTo>
                  <a:pt x="1883" y="813"/>
                </a:lnTo>
                <a:lnTo>
                  <a:pt x="1874" y="771"/>
                </a:lnTo>
                <a:lnTo>
                  <a:pt x="1874" y="771"/>
                </a:lnTo>
                <a:lnTo>
                  <a:pt x="1861" y="774"/>
                </a:lnTo>
                <a:lnTo>
                  <a:pt x="1855" y="774"/>
                </a:lnTo>
                <a:close/>
                <a:moveTo>
                  <a:pt x="1410" y="774"/>
                </a:moveTo>
                <a:lnTo>
                  <a:pt x="1410" y="774"/>
                </a:lnTo>
                <a:lnTo>
                  <a:pt x="1389" y="773"/>
                </a:lnTo>
                <a:lnTo>
                  <a:pt x="1370" y="769"/>
                </a:lnTo>
                <a:lnTo>
                  <a:pt x="1351" y="764"/>
                </a:lnTo>
                <a:lnTo>
                  <a:pt x="1334" y="756"/>
                </a:lnTo>
                <a:lnTo>
                  <a:pt x="1318" y="748"/>
                </a:lnTo>
                <a:lnTo>
                  <a:pt x="1302" y="736"/>
                </a:lnTo>
                <a:lnTo>
                  <a:pt x="1288" y="723"/>
                </a:lnTo>
                <a:lnTo>
                  <a:pt x="1275" y="709"/>
                </a:lnTo>
                <a:lnTo>
                  <a:pt x="1263" y="692"/>
                </a:lnTo>
                <a:lnTo>
                  <a:pt x="1252" y="674"/>
                </a:lnTo>
                <a:lnTo>
                  <a:pt x="1242" y="655"/>
                </a:lnTo>
                <a:lnTo>
                  <a:pt x="1235" y="633"/>
                </a:lnTo>
                <a:lnTo>
                  <a:pt x="1228" y="612"/>
                </a:lnTo>
                <a:lnTo>
                  <a:pt x="1224" y="588"/>
                </a:lnTo>
                <a:lnTo>
                  <a:pt x="1222" y="563"/>
                </a:lnTo>
                <a:lnTo>
                  <a:pt x="1221" y="537"/>
                </a:lnTo>
                <a:lnTo>
                  <a:pt x="1221" y="537"/>
                </a:lnTo>
                <a:lnTo>
                  <a:pt x="1222" y="511"/>
                </a:lnTo>
                <a:lnTo>
                  <a:pt x="1224" y="486"/>
                </a:lnTo>
                <a:lnTo>
                  <a:pt x="1228" y="462"/>
                </a:lnTo>
                <a:lnTo>
                  <a:pt x="1235" y="440"/>
                </a:lnTo>
                <a:lnTo>
                  <a:pt x="1242" y="418"/>
                </a:lnTo>
                <a:lnTo>
                  <a:pt x="1252" y="399"/>
                </a:lnTo>
                <a:lnTo>
                  <a:pt x="1263" y="380"/>
                </a:lnTo>
                <a:lnTo>
                  <a:pt x="1275" y="364"/>
                </a:lnTo>
                <a:lnTo>
                  <a:pt x="1288" y="349"/>
                </a:lnTo>
                <a:lnTo>
                  <a:pt x="1302" y="336"/>
                </a:lnTo>
                <a:lnTo>
                  <a:pt x="1318" y="324"/>
                </a:lnTo>
                <a:lnTo>
                  <a:pt x="1334" y="314"/>
                </a:lnTo>
                <a:lnTo>
                  <a:pt x="1351" y="307"/>
                </a:lnTo>
                <a:lnTo>
                  <a:pt x="1370" y="301"/>
                </a:lnTo>
                <a:lnTo>
                  <a:pt x="1389" y="298"/>
                </a:lnTo>
                <a:lnTo>
                  <a:pt x="1410" y="297"/>
                </a:lnTo>
                <a:lnTo>
                  <a:pt x="1410" y="297"/>
                </a:lnTo>
                <a:lnTo>
                  <a:pt x="1429" y="298"/>
                </a:lnTo>
                <a:lnTo>
                  <a:pt x="1449" y="301"/>
                </a:lnTo>
                <a:lnTo>
                  <a:pt x="1467" y="307"/>
                </a:lnTo>
                <a:lnTo>
                  <a:pt x="1485" y="314"/>
                </a:lnTo>
                <a:lnTo>
                  <a:pt x="1501" y="324"/>
                </a:lnTo>
                <a:lnTo>
                  <a:pt x="1518" y="336"/>
                </a:lnTo>
                <a:lnTo>
                  <a:pt x="1532" y="349"/>
                </a:lnTo>
                <a:lnTo>
                  <a:pt x="1545" y="364"/>
                </a:lnTo>
                <a:lnTo>
                  <a:pt x="1558" y="380"/>
                </a:lnTo>
                <a:lnTo>
                  <a:pt x="1568" y="399"/>
                </a:lnTo>
                <a:lnTo>
                  <a:pt x="1577" y="418"/>
                </a:lnTo>
                <a:lnTo>
                  <a:pt x="1585" y="440"/>
                </a:lnTo>
                <a:lnTo>
                  <a:pt x="1591" y="462"/>
                </a:lnTo>
                <a:lnTo>
                  <a:pt x="1595" y="486"/>
                </a:lnTo>
                <a:lnTo>
                  <a:pt x="1599" y="511"/>
                </a:lnTo>
                <a:lnTo>
                  <a:pt x="1600" y="537"/>
                </a:lnTo>
                <a:lnTo>
                  <a:pt x="1600" y="537"/>
                </a:lnTo>
                <a:lnTo>
                  <a:pt x="1599" y="563"/>
                </a:lnTo>
                <a:lnTo>
                  <a:pt x="1595" y="588"/>
                </a:lnTo>
                <a:lnTo>
                  <a:pt x="1591" y="612"/>
                </a:lnTo>
                <a:lnTo>
                  <a:pt x="1585" y="633"/>
                </a:lnTo>
                <a:lnTo>
                  <a:pt x="1577" y="655"/>
                </a:lnTo>
                <a:lnTo>
                  <a:pt x="1568" y="674"/>
                </a:lnTo>
                <a:lnTo>
                  <a:pt x="1558" y="692"/>
                </a:lnTo>
                <a:lnTo>
                  <a:pt x="1545" y="709"/>
                </a:lnTo>
                <a:lnTo>
                  <a:pt x="1532" y="723"/>
                </a:lnTo>
                <a:lnTo>
                  <a:pt x="1518" y="736"/>
                </a:lnTo>
                <a:lnTo>
                  <a:pt x="1501" y="748"/>
                </a:lnTo>
                <a:lnTo>
                  <a:pt x="1485" y="756"/>
                </a:lnTo>
                <a:lnTo>
                  <a:pt x="1467" y="764"/>
                </a:lnTo>
                <a:lnTo>
                  <a:pt x="1449" y="769"/>
                </a:lnTo>
                <a:lnTo>
                  <a:pt x="1429" y="773"/>
                </a:lnTo>
                <a:lnTo>
                  <a:pt x="1410" y="774"/>
                </a:lnTo>
                <a:close/>
                <a:moveTo>
                  <a:pt x="1410" y="254"/>
                </a:moveTo>
                <a:lnTo>
                  <a:pt x="1410" y="254"/>
                </a:lnTo>
                <a:lnTo>
                  <a:pt x="1386" y="255"/>
                </a:lnTo>
                <a:lnTo>
                  <a:pt x="1362" y="258"/>
                </a:lnTo>
                <a:lnTo>
                  <a:pt x="1339" y="265"/>
                </a:lnTo>
                <a:lnTo>
                  <a:pt x="1318" y="272"/>
                </a:lnTo>
                <a:lnTo>
                  <a:pt x="1296" y="283"/>
                </a:lnTo>
                <a:lnTo>
                  <a:pt x="1277" y="296"/>
                </a:lnTo>
                <a:lnTo>
                  <a:pt x="1258" y="311"/>
                </a:lnTo>
                <a:lnTo>
                  <a:pt x="1241" y="327"/>
                </a:lnTo>
                <a:lnTo>
                  <a:pt x="1225" y="347"/>
                </a:lnTo>
                <a:lnTo>
                  <a:pt x="1211" y="368"/>
                </a:lnTo>
                <a:lnTo>
                  <a:pt x="1204" y="379"/>
                </a:lnTo>
                <a:lnTo>
                  <a:pt x="1199" y="391"/>
                </a:lnTo>
                <a:lnTo>
                  <a:pt x="1194" y="404"/>
                </a:lnTo>
                <a:lnTo>
                  <a:pt x="1188" y="417"/>
                </a:lnTo>
                <a:lnTo>
                  <a:pt x="1184" y="430"/>
                </a:lnTo>
                <a:lnTo>
                  <a:pt x="1180" y="444"/>
                </a:lnTo>
                <a:lnTo>
                  <a:pt x="1176" y="458"/>
                </a:lnTo>
                <a:lnTo>
                  <a:pt x="1174" y="473"/>
                </a:lnTo>
                <a:lnTo>
                  <a:pt x="1172" y="488"/>
                </a:lnTo>
                <a:lnTo>
                  <a:pt x="1170" y="504"/>
                </a:lnTo>
                <a:lnTo>
                  <a:pt x="1169" y="520"/>
                </a:lnTo>
                <a:lnTo>
                  <a:pt x="1169" y="537"/>
                </a:lnTo>
                <a:lnTo>
                  <a:pt x="1169" y="537"/>
                </a:lnTo>
                <a:lnTo>
                  <a:pt x="1169" y="553"/>
                </a:lnTo>
                <a:lnTo>
                  <a:pt x="1170" y="569"/>
                </a:lnTo>
                <a:lnTo>
                  <a:pt x="1172" y="585"/>
                </a:lnTo>
                <a:lnTo>
                  <a:pt x="1174" y="600"/>
                </a:lnTo>
                <a:lnTo>
                  <a:pt x="1176" y="615"/>
                </a:lnTo>
                <a:lnTo>
                  <a:pt x="1180" y="629"/>
                </a:lnTo>
                <a:lnTo>
                  <a:pt x="1184" y="643"/>
                </a:lnTo>
                <a:lnTo>
                  <a:pt x="1188" y="656"/>
                </a:lnTo>
                <a:lnTo>
                  <a:pt x="1194" y="669"/>
                </a:lnTo>
                <a:lnTo>
                  <a:pt x="1199" y="681"/>
                </a:lnTo>
                <a:lnTo>
                  <a:pt x="1211" y="703"/>
                </a:lnTo>
                <a:lnTo>
                  <a:pt x="1225" y="725"/>
                </a:lnTo>
                <a:lnTo>
                  <a:pt x="1241" y="744"/>
                </a:lnTo>
                <a:lnTo>
                  <a:pt x="1258" y="761"/>
                </a:lnTo>
                <a:lnTo>
                  <a:pt x="1277" y="776"/>
                </a:lnTo>
                <a:lnTo>
                  <a:pt x="1296" y="789"/>
                </a:lnTo>
                <a:lnTo>
                  <a:pt x="1318" y="799"/>
                </a:lnTo>
                <a:lnTo>
                  <a:pt x="1339" y="807"/>
                </a:lnTo>
                <a:lnTo>
                  <a:pt x="1362" y="813"/>
                </a:lnTo>
                <a:lnTo>
                  <a:pt x="1386" y="817"/>
                </a:lnTo>
                <a:lnTo>
                  <a:pt x="1410" y="818"/>
                </a:lnTo>
                <a:lnTo>
                  <a:pt x="1410" y="818"/>
                </a:lnTo>
                <a:lnTo>
                  <a:pt x="1433" y="817"/>
                </a:lnTo>
                <a:lnTo>
                  <a:pt x="1457" y="813"/>
                </a:lnTo>
                <a:lnTo>
                  <a:pt x="1480" y="807"/>
                </a:lnTo>
                <a:lnTo>
                  <a:pt x="1501" y="799"/>
                </a:lnTo>
                <a:lnTo>
                  <a:pt x="1523" y="789"/>
                </a:lnTo>
                <a:lnTo>
                  <a:pt x="1542" y="776"/>
                </a:lnTo>
                <a:lnTo>
                  <a:pt x="1562" y="761"/>
                </a:lnTo>
                <a:lnTo>
                  <a:pt x="1579" y="744"/>
                </a:lnTo>
                <a:lnTo>
                  <a:pt x="1594" y="725"/>
                </a:lnTo>
                <a:lnTo>
                  <a:pt x="1608" y="703"/>
                </a:lnTo>
                <a:lnTo>
                  <a:pt x="1615" y="693"/>
                </a:lnTo>
                <a:lnTo>
                  <a:pt x="1621" y="681"/>
                </a:lnTo>
                <a:lnTo>
                  <a:pt x="1627" y="669"/>
                </a:lnTo>
                <a:lnTo>
                  <a:pt x="1631" y="656"/>
                </a:lnTo>
                <a:lnTo>
                  <a:pt x="1636" y="643"/>
                </a:lnTo>
                <a:lnTo>
                  <a:pt x="1640" y="629"/>
                </a:lnTo>
                <a:lnTo>
                  <a:pt x="1643" y="615"/>
                </a:lnTo>
                <a:lnTo>
                  <a:pt x="1646" y="600"/>
                </a:lnTo>
                <a:lnTo>
                  <a:pt x="1648" y="585"/>
                </a:lnTo>
                <a:lnTo>
                  <a:pt x="1649" y="569"/>
                </a:lnTo>
                <a:lnTo>
                  <a:pt x="1650" y="553"/>
                </a:lnTo>
                <a:lnTo>
                  <a:pt x="1650" y="537"/>
                </a:lnTo>
                <a:lnTo>
                  <a:pt x="1650" y="537"/>
                </a:lnTo>
                <a:lnTo>
                  <a:pt x="1650" y="520"/>
                </a:lnTo>
                <a:lnTo>
                  <a:pt x="1649" y="504"/>
                </a:lnTo>
                <a:lnTo>
                  <a:pt x="1648" y="488"/>
                </a:lnTo>
                <a:lnTo>
                  <a:pt x="1646" y="473"/>
                </a:lnTo>
                <a:lnTo>
                  <a:pt x="1643" y="458"/>
                </a:lnTo>
                <a:lnTo>
                  <a:pt x="1640" y="444"/>
                </a:lnTo>
                <a:lnTo>
                  <a:pt x="1636" y="430"/>
                </a:lnTo>
                <a:lnTo>
                  <a:pt x="1631" y="417"/>
                </a:lnTo>
                <a:lnTo>
                  <a:pt x="1627" y="404"/>
                </a:lnTo>
                <a:lnTo>
                  <a:pt x="1621" y="391"/>
                </a:lnTo>
                <a:lnTo>
                  <a:pt x="1615" y="379"/>
                </a:lnTo>
                <a:lnTo>
                  <a:pt x="1608" y="368"/>
                </a:lnTo>
                <a:lnTo>
                  <a:pt x="1594" y="347"/>
                </a:lnTo>
                <a:lnTo>
                  <a:pt x="1579" y="327"/>
                </a:lnTo>
                <a:lnTo>
                  <a:pt x="1562" y="311"/>
                </a:lnTo>
                <a:lnTo>
                  <a:pt x="1542" y="296"/>
                </a:lnTo>
                <a:lnTo>
                  <a:pt x="1523" y="283"/>
                </a:lnTo>
                <a:lnTo>
                  <a:pt x="1501" y="272"/>
                </a:lnTo>
                <a:lnTo>
                  <a:pt x="1480" y="265"/>
                </a:lnTo>
                <a:lnTo>
                  <a:pt x="1457" y="258"/>
                </a:lnTo>
                <a:lnTo>
                  <a:pt x="1433" y="255"/>
                </a:lnTo>
                <a:lnTo>
                  <a:pt x="1410" y="254"/>
                </a:lnTo>
                <a:close/>
                <a:moveTo>
                  <a:pt x="833" y="774"/>
                </a:moveTo>
                <a:lnTo>
                  <a:pt x="833" y="774"/>
                </a:lnTo>
                <a:lnTo>
                  <a:pt x="813" y="773"/>
                </a:lnTo>
                <a:lnTo>
                  <a:pt x="794" y="769"/>
                </a:lnTo>
                <a:lnTo>
                  <a:pt x="776" y="764"/>
                </a:lnTo>
                <a:lnTo>
                  <a:pt x="757" y="756"/>
                </a:lnTo>
                <a:lnTo>
                  <a:pt x="741" y="748"/>
                </a:lnTo>
                <a:lnTo>
                  <a:pt x="726" y="736"/>
                </a:lnTo>
                <a:lnTo>
                  <a:pt x="711" y="723"/>
                </a:lnTo>
                <a:lnTo>
                  <a:pt x="698" y="709"/>
                </a:lnTo>
                <a:lnTo>
                  <a:pt x="686" y="692"/>
                </a:lnTo>
                <a:lnTo>
                  <a:pt x="675" y="674"/>
                </a:lnTo>
                <a:lnTo>
                  <a:pt x="665" y="655"/>
                </a:lnTo>
                <a:lnTo>
                  <a:pt x="658" y="633"/>
                </a:lnTo>
                <a:lnTo>
                  <a:pt x="652" y="612"/>
                </a:lnTo>
                <a:lnTo>
                  <a:pt x="647" y="588"/>
                </a:lnTo>
                <a:lnTo>
                  <a:pt x="645" y="563"/>
                </a:lnTo>
                <a:lnTo>
                  <a:pt x="644" y="537"/>
                </a:lnTo>
                <a:lnTo>
                  <a:pt x="644" y="537"/>
                </a:lnTo>
                <a:lnTo>
                  <a:pt x="645" y="511"/>
                </a:lnTo>
                <a:lnTo>
                  <a:pt x="647" y="486"/>
                </a:lnTo>
                <a:lnTo>
                  <a:pt x="652" y="462"/>
                </a:lnTo>
                <a:lnTo>
                  <a:pt x="658" y="440"/>
                </a:lnTo>
                <a:lnTo>
                  <a:pt x="665" y="418"/>
                </a:lnTo>
                <a:lnTo>
                  <a:pt x="675" y="399"/>
                </a:lnTo>
                <a:lnTo>
                  <a:pt x="686" y="380"/>
                </a:lnTo>
                <a:lnTo>
                  <a:pt x="698" y="364"/>
                </a:lnTo>
                <a:lnTo>
                  <a:pt x="711" y="349"/>
                </a:lnTo>
                <a:lnTo>
                  <a:pt x="726" y="336"/>
                </a:lnTo>
                <a:lnTo>
                  <a:pt x="741" y="324"/>
                </a:lnTo>
                <a:lnTo>
                  <a:pt x="757" y="314"/>
                </a:lnTo>
                <a:lnTo>
                  <a:pt x="776" y="307"/>
                </a:lnTo>
                <a:lnTo>
                  <a:pt x="794" y="301"/>
                </a:lnTo>
                <a:lnTo>
                  <a:pt x="813" y="298"/>
                </a:lnTo>
                <a:lnTo>
                  <a:pt x="833" y="297"/>
                </a:lnTo>
                <a:lnTo>
                  <a:pt x="833" y="297"/>
                </a:lnTo>
                <a:lnTo>
                  <a:pt x="853" y="298"/>
                </a:lnTo>
                <a:lnTo>
                  <a:pt x="873" y="301"/>
                </a:lnTo>
                <a:lnTo>
                  <a:pt x="891" y="307"/>
                </a:lnTo>
                <a:lnTo>
                  <a:pt x="908" y="314"/>
                </a:lnTo>
                <a:lnTo>
                  <a:pt x="925" y="324"/>
                </a:lnTo>
                <a:lnTo>
                  <a:pt x="941" y="336"/>
                </a:lnTo>
                <a:lnTo>
                  <a:pt x="955" y="349"/>
                </a:lnTo>
                <a:lnTo>
                  <a:pt x="969" y="364"/>
                </a:lnTo>
                <a:lnTo>
                  <a:pt x="981" y="380"/>
                </a:lnTo>
                <a:lnTo>
                  <a:pt x="992" y="399"/>
                </a:lnTo>
                <a:lnTo>
                  <a:pt x="1001" y="418"/>
                </a:lnTo>
                <a:lnTo>
                  <a:pt x="1009" y="440"/>
                </a:lnTo>
                <a:lnTo>
                  <a:pt x="1015" y="462"/>
                </a:lnTo>
                <a:lnTo>
                  <a:pt x="1020" y="486"/>
                </a:lnTo>
                <a:lnTo>
                  <a:pt x="1022" y="511"/>
                </a:lnTo>
                <a:lnTo>
                  <a:pt x="1023" y="537"/>
                </a:lnTo>
                <a:lnTo>
                  <a:pt x="1023" y="537"/>
                </a:lnTo>
                <a:lnTo>
                  <a:pt x="1022" y="563"/>
                </a:lnTo>
                <a:lnTo>
                  <a:pt x="1020" y="588"/>
                </a:lnTo>
                <a:lnTo>
                  <a:pt x="1015" y="612"/>
                </a:lnTo>
                <a:lnTo>
                  <a:pt x="1009" y="633"/>
                </a:lnTo>
                <a:lnTo>
                  <a:pt x="1001" y="655"/>
                </a:lnTo>
                <a:lnTo>
                  <a:pt x="992" y="674"/>
                </a:lnTo>
                <a:lnTo>
                  <a:pt x="981" y="692"/>
                </a:lnTo>
                <a:lnTo>
                  <a:pt x="969" y="709"/>
                </a:lnTo>
                <a:lnTo>
                  <a:pt x="955" y="723"/>
                </a:lnTo>
                <a:lnTo>
                  <a:pt x="941" y="736"/>
                </a:lnTo>
                <a:lnTo>
                  <a:pt x="925" y="748"/>
                </a:lnTo>
                <a:lnTo>
                  <a:pt x="908" y="756"/>
                </a:lnTo>
                <a:lnTo>
                  <a:pt x="891" y="764"/>
                </a:lnTo>
                <a:lnTo>
                  <a:pt x="873" y="769"/>
                </a:lnTo>
                <a:lnTo>
                  <a:pt x="853" y="773"/>
                </a:lnTo>
                <a:lnTo>
                  <a:pt x="833" y="774"/>
                </a:lnTo>
                <a:close/>
                <a:moveTo>
                  <a:pt x="833" y="254"/>
                </a:moveTo>
                <a:lnTo>
                  <a:pt x="833" y="254"/>
                </a:lnTo>
                <a:lnTo>
                  <a:pt x="809" y="255"/>
                </a:lnTo>
                <a:lnTo>
                  <a:pt x="785" y="258"/>
                </a:lnTo>
                <a:lnTo>
                  <a:pt x="763" y="265"/>
                </a:lnTo>
                <a:lnTo>
                  <a:pt x="741" y="272"/>
                </a:lnTo>
                <a:lnTo>
                  <a:pt x="720" y="283"/>
                </a:lnTo>
                <a:lnTo>
                  <a:pt x="700" y="296"/>
                </a:lnTo>
                <a:lnTo>
                  <a:pt x="682" y="311"/>
                </a:lnTo>
                <a:lnTo>
                  <a:pt x="664" y="327"/>
                </a:lnTo>
                <a:lnTo>
                  <a:pt x="649" y="347"/>
                </a:lnTo>
                <a:lnTo>
                  <a:pt x="635" y="368"/>
                </a:lnTo>
                <a:lnTo>
                  <a:pt x="629" y="379"/>
                </a:lnTo>
                <a:lnTo>
                  <a:pt x="622" y="391"/>
                </a:lnTo>
                <a:lnTo>
                  <a:pt x="617" y="404"/>
                </a:lnTo>
                <a:lnTo>
                  <a:pt x="612" y="417"/>
                </a:lnTo>
                <a:lnTo>
                  <a:pt x="607" y="430"/>
                </a:lnTo>
                <a:lnTo>
                  <a:pt x="604" y="444"/>
                </a:lnTo>
                <a:lnTo>
                  <a:pt x="601" y="458"/>
                </a:lnTo>
                <a:lnTo>
                  <a:pt x="597" y="473"/>
                </a:lnTo>
                <a:lnTo>
                  <a:pt x="595" y="488"/>
                </a:lnTo>
                <a:lnTo>
                  <a:pt x="594" y="504"/>
                </a:lnTo>
                <a:lnTo>
                  <a:pt x="593" y="520"/>
                </a:lnTo>
                <a:lnTo>
                  <a:pt x="592" y="537"/>
                </a:lnTo>
                <a:lnTo>
                  <a:pt x="592" y="537"/>
                </a:lnTo>
                <a:lnTo>
                  <a:pt x="593" y="553"/>
                </a:lnTo>
                <a:lnTo>
                  <a:pt x="594" y="569"/>
                </a:lnTo>
                <a:lnTo>
                  <a:pt x="595" y="585"/>
                </a:lnTo>
                <a:lnTo>
                  <a:pt x="597" y="600"/>
                </a:lnTo>
                <a:lnTo>
                  <a:pt x="601" y="615"/>
                </a:lnTo>
                <a:lnTo>
                  <a:pt x="604" y="629"/>
                </a:lnTo>
                <a:lnTo>
                  <a:pt x="607" y="643"/>
                </a:lnTo>
                <a:lnTo>
                  <a:pt x="612" y="656"/>
                </a:lnTo>
                <a:lnTo>
                  <a:pt x="617" y="669"/>
                </a:lnTo>
                <a:lnTo>
                  <a:pt x="622" y="681"/>
                </a:lnTo>
                <a:lnTo>
                  <a:pt x="635" y="703"/>
                </a:lnTo>
                <a:lnTo>
                  <a:pt x="649" y="725"/>
                </a:lnTo>
                <a:lnTo>
                  <a:pt x="664" y="744"/>
                </a:lnTo>
                <a:lnTo>
                  <a:pt x="682" y="761"/>
                </a:lnTo>
                <a:lnTo>
                  <a:pt x="700" y="776"/>
                </a:lnTo>
                <a:lnTo>
                  <a:pt x="720" y="789"/>
                </a:lnTo>
                <a:lnTo>
                  <a:pt x="741" y="799"/>
                </a:lnTo>
                <a:lnTo>
                  <a:pt x="763" y="807"/>
                </a:lnTo>
                <a:lnTo>
                  <a:pt x="785" y="813"/>
                </a:lnTo>
                <a:lnTo>
                  <a:pt x="809" y="817"/>
                </a:lnTo>
                <a:lnTo>
                  <a:pt x="833" y="818"/>
                </a:lnTo>
                <a:lnTo>
                  <a:pt x="833" y="818"/>
                </a:lnTo>
                <a:lnTo>
                  <a:pt x="857" y="817"/>
                </a:lnTo>
                <a:lnTo>
                  <a:pt x="880" y="813"/>
                </a:lnTo>
                <a:lnTo>
                  <a:pt x="903" y="807"/>
                </a:lnTo>
                <a:lnTo>
                  <a:pt x="926" y="799"/>
                </a:lnTo>
                <a:lnTo>
                  <a:pt x="946" y="789"/>
                </a:lnTo>
                <a:lnTo>
                  <a:pt x="967" y="776"/>
                </a:lnTo>
                <a:lnTo>
                  <a:pt x="985" y="761"/>
                </a:lnTo>
                <a:lnTo>
                  <a:pt x="1002" y="744"/>
                </a:lnTo>
                <a:lnTo>
                  <a:pt x="1019" y="725"/>
                </a:lnTo>
                <a:lnTo>
                  <a:pt x="1033" y="703"/>
                </a:lnTo>
                <a:lnTo>
                  <a:pt x="1039" y="693"/>
                </a:lnTo>
                <a:lnTo>
                  <a:pt x="1045" y="681"/>
                </a:lnTo>
                <a:lnTo>
                  <a:pt x="1050" y="669"/>
                </a:lnTo>
                <a:lnTo>
                  <a:pt x="1055" y="656"/>
                </a:lnTo>
                <a:lnTo>
                  <a:pt x="1060" y="643"/>
                </a:lnTo>
                <a:lnTo>
                  <a:pt x="1063" y="629"/>
                </a:lnTo>
                <a:lnTo>
                  <a:pt x="1067" y="615"/>
                </a:lnTo>
                <a:lnTo>
                  <a:pt x="1069" y="600"/>
                </a:lnTo>
                <a:lnTo>
                  <a:pt x="1072" y="585"/>
                </a:lnTo>
                <a:lnTo>
                  <a:pt x="1074" y="569"/>
                </a:lnTo>
                <a:lnTo>
                  <a:pt x="1074" y="553"/>
                </a:lnTo>
                <a:lnTo>
                  <a:pt x="1075" y="537"/>
                </a:lnTo>
                <a:lnTo>
                  <a:pt x="1075" y="537"/>
                </a:lnTo>
                <a:lnTo>
                  <a:pt x="1074" y="520"/>
                </a:lnTo>
                <a:lnTo>
                  <a:pt x="1074" y="504"/>
                </a:lnTo>
                <a:lnTo>
                  <a:pt x="1072" y="488"/>
                </a:lnTo>
                <a:lnTo>
                  <a:pt x="1069" y="473"/>
                </a:lnTo>
                <a:lnTo>
                  <a:pt x="1067" y="458"/>
                </a:lnTo>
                <a:lnTo>
                  <a:pt x="1063" y="444"/>
                </a:lnTo>
                <a:lnTo>
                  <a:pt x="1060" y="430"/>
                </a:lnTo>
                <a:lnTo>
                  <a:pt x="1055" y="417"/>
                </a:lnTo>
                <a:lnTo>
                  <a:pt x="1050" y="404"/>
                </a:lnTo>
                <a:lnTo>
                  <a:pt x="1045" y="391"/>
                </a:lnTo>
                <a:lnTo>
                  <a:pt x="1039" y="379"/>
                </a:lnTo>
                <a:lnTo>
                  <a:pt x="1033" y="368"/>
                </a:lnTo>
                <a:lnTo>
                  <a:pt x="1019" y="347"/>
                </a:lnTo>
                <a:lnTo>
                  <a:pt x="1002" y="327"/>
                </a:lnTo>
                <a:lnTo>
                  <a:pt x="985" y="311"/>
                </a:lnTo>
                <a:lnTo>
                  <a:pt x="967" y="296"/>
                </a:lnTo>
                <a:lnTo>
                  <a:pt x="946" y="283"/>
                </a:lnTo>
                <a:lnTo>
                  <a:pt x="926" y="272"/>
                </a:lnTo>
                <a:lnTo>
                  <a:pt x="903" y="265"/>
                </a:lnTo>
                <a:lnTo>
                  <a:pt x="880" y="258"/>
                </a:lnTo>
                <a:lnTo>
                  <a:pt x="857" y="255"/>
                </a:lnTo>
                <a:lnTo>
                  <a:pt x="833" y="254"/>
                </a:lnTo>
                <a:close/>
                <a:moveTo>
                  <a:pt x="311" y="770"/>
                </a:moveTo>
                <a:lnTo>
                  <a:pt x="311" y="770"/>
                </a:lnTo>
                <a:lnTo>
                  <a:pt x="296" y="770"/>
                </a:lnTo>
                <a:lnTo>
                  <a:pt x="282" y="769"/>
                </a:lnTo>
                <a:lnTo>
                  <a:pt x="268" y="767"/>
                </a:lnTo>
                <a:lnTo>
                  <a:pt x="254" y="765"/>
                </a:lnTo>
                <a:lnTo>
                  <a:pt x="241" y="762"/>
                </a:lnTo>
                <a:lnTo>
                  <a:pt x="228" y="757"/>
                </a:lnTo>
                <a:lnTo>
                  <a:pt x="216" y="752"/>
                </a:lnTo>
                <a:lnTo>
                  <a:pt x="204" y="747"/>
                </a:lnTo>
                <a:lnTo>
                  <a:pt x="192" y="741"/>
                </a:lnTo>
                <a:lnTo>
                  <a:pt x="181" y="734"/>
                </a:lnTo>
                <a:lnTo>
                  <a:pt x="171" y="726"/>
                </a:lnTo>
                <a:lnTo>
                  <a:pt x="160" y="719"/>
                </a:lnTo>
                <a:lnTo>
                  <a:pt x="150" y="709"/>
                </a:lnTo>
                <a:lnTo>
                  <a:pt x="140" y="700"/>
                </a:lnTo>
                <a:lnTo>
                  <a:pt x="132" y="689"/>
                </a:lnTo>
                <a:lnTo>
                  <a:pt x="123" y="679"/>
                </a:lnTo>
                <a:lnTo>
                  <a:pt x="114" y="668"/>
                </a:lnTo>
                <a:lnTo>
                  <a:pt x="107" y="656"/>
                </a:lnTo>
                <a:lnTo>
                  <a:pt x="99" y="644"/>
                </a:lnTo>
                <a:lnTo>
                  <a:pt x="93" y="630"/>
                </a:lnTo>
                <a:lnTo>
                  <a:pt x="86" y="617"/>
                </a:lnTo>
                <a:lnTo>
                  <a:pt x="81" y="603"/>
                </a:lnTo>
                <a:lnTo>
                  <a:pt x="76" y="588"/>
                </a:lnTo>
                <a:lnTo>
                  <a:pt x="71" y="573"/>
                </a:lnTo>
                <a:lnTo>
                  <a:pt x="64" y="541"/>
                </a:lnTo>
                <a:lnTo>
                  <a:pt x="58" y="507"/>
                </a:lnTo>
                <a:lnTo>
                  <a:pt x="54" y="471"/>
                </a:lnTo>
                <a:lnTo>
                  <a:pt x="53" y="434"/>
                </a:lnTo>
                <a:lnTo>
                  <a:pt x="53" y="434"/>
                </a:lnTo>
                <a:lnTo>
                  <a:pt x="54" y="397"/>
                </a:lnTo>
                <a:lnTo>
                  <a:pt x="58" y="361"/>
                </a:lnTo>
                <a:lnTo>
                  <a:pt x="64" y="327"/>
                </a:lnTo>
                <a:lnTo>
                  <a:pt x="71" y="295"/>
                </a:lnTo>
                <a:lnTo>
                  <a:pt x="77" y="280"/>
                </a:lnTo>
                <a:lnTo>
                  <a:pt x="82" y="266"/>
                </a:lnTo>
                <a:lnTo>
                  <a:pt x="87" y="252"/>
                </a:lnTo>
                <a:lnTo>
                  <a:pt x="94" y="239"/>
                </a:lnTo>
                <a:lnTo>
                  <a:pt x="100" y="226"/>
                </a:lnTo>
                <a:lnTo>
                  <a:pt x="108" y="213"/>
                </a:lnTo>
                <a:lnTo>
                  <a:pt x="116" y="202"/>
                </a:lnTo>
                <a:lnTo>
                  <a:pt x="124" y="190"/>
                </a:lnTo>
                <a:lnTo>
                  <a:pt x="133" y="179"/>
                </a:lnTo>
                <a:lnTo>
                  <a:pt x="142" y="170"/>
                </a:lnTo>
                <a:lnTo>
                  <a:pt x="151" y="161"/>
                </a:lnTo>
                <a:lnTo>
                  <a:pt x="161" y="152"/>
                </a:lnTo>
                <a:lnTo>
                  <a:pt x="172" y="144"/>
                </a:lnTo>
                <a:lnTo>
                  <a:pt x="183" y="136"/>
                </a:lnTo>
                <a:lnTo>
                  <a:pt x="194" y="130"/>
                </a:lnTo>
                <a:lnTo>
                  <a:pt x="206" y="124"/>
                </a:lnTo>
                <a:lnTo>
                  <a:pt x="218" y="119"/>
                </a:lnTo>
                <a:lnTo>
                  <a:pt x="231" y="113"/>
                </a:lnTo>
                <a:lnTo>
                  <a:pt x="244" y="110"/>
                </a:lnTo>
                <a:lnTo>
                  <a:pt x="257" y="106"/>
                </a:lnTo>
                <a:lnTo>
                  <a:pt x="271" y="104"/>
                </a:lnTo>
                <a:lnTo>
                  <a:pt x="285" y="102"/>
                </a:lnTo>
                <a:lnTo>
                  <a:pt x="300" y="100"/>
                </a:lnTo>
                <a:lnTo>
                  <a:pt x="315" y="100"/>
                </a:lnTo>
                <a:lnTo>
                  <a:pt x="315" y="100"/>
                </a:lnTo>
                <a:lnTo>
                  <a:pt x="327" y="100"/>
                </a:lnTo>
                <a:lnTo>
                  <a:pt x="339" y="102"/>
                </a:lnTo>
                <a:lnTo>
                  <a:pt x="351" y="104"/>
                </a:lnTo>
                <a:lnTo>
                  <a:pt x="363" y="106"/>
                </a:lnTo>
                <a:lnTo>
                  <a:pt x="374" y="109"/>
                </a:lnTo>
                <a:lnTo>
                  <a:pt x="385" y="112"/>
                </a:lnTo>
                <a:lnTo>
                  <a:pt x="406" y="121"/>
                </a:lnTo>
                <a:lnTo>
                  <a:pt x="426" y="132"/>
                </a:lnTo>
                <a:lnTo>
                  <a:pt x="444" y="145"/>
                </a:lnTo>
                <a:lnTo>
                  <a:pt x="460" y="160"/>
                </a:lnTo>
                <a:lnTo>
                  <a:pt x="476" y="175"/>
                </a:lnTo>
                <a:lnTo>
                  <a:pt x="507" y="142"/>
                </a:lnTo>
                <a:lnTo>
                  <a:pt x="507" y="142"/>
                </a:lnTo>
                <a:lnTo>
                  <a:pt x="490" y="125"/>
                </a:lnTo>
                <a:lnTo>
                  <a:pt x="472" y="109"/>
                </a:lnTo>
                <a:lnTo>
                  <a:pt x="462" y="102"/>
                </a:lnTo>
                <a:lnTo>
                  <a:pt x="452" y="94"/>
                </a:lnTo>
                <a:lnTo>
                  <a:pt x="440" y="86"/>
                </a:lnTo>
                <a:lnTo>
                  <a:pt x="429" y="80"/>
                </a:lnTo>
                <a:lnTo>
                  <a:pt x="416" y="75"/>
                </a:lnTo>
                <a:lnTo>
                  <a:pt x="403" y="69"/>
                </a:lnTo>
                <a:lnTo>
                  <a:pt x="390" y="65"/>
                </a:lnTo>
                <a:lnTo>
                  <a:pt x="376" y="61"/>
                </a:lnTo>
                <a:lnTo>
                  <a:pt x="362" y="57"/>
                </a:lnTo>
                <a:lnTo>
                  <a:pt x="347" y="55"/>
                </a:lnTo>
                <a:lnTo>
                  <a:pt x="331" y="54"/>
                </a:lnTo>
                <a:lnTo>
                  <a:pt x="315" y="54"/>
                </a:lnTo>
                <a:lnTo>
                  <a:pt x="315" y="54"/>
                </a:lnTo>
                <a:lnTo>
                  <a:pt x="298" y="54"/>
                </a:lnTo>
                <a:lnTo>
                  <a:pt x="281" y="55"/>
                </a:lnTo>
                <a:lnTo>
                  <a:pt x="264" y="57"/>
                </a:lnTo>
                <a:lnTo>
                  <a:pt x="247" y="61"/>
                </a:lnTo>
                <a:lnTo>
                  <a:pt x="231" y="64"/>
                </a:lnTo>
                <a:lnTo>
                  <a:pt x="216" y="68"/>
                </a:lnTo>
                <a:lnTo>
                  <a:pt x="201" y="73"/>
                </a:lnTo>
                <a:lnTo>
                  <a:pt x="187" y="80"/>
                </a:lnTo>
                <a:lnTo>
                  <a:pt x="173" y="86"/>
                </a:lnTo>
                <a:lnTo>
                  <a:pt x="159" y="95"/>
                </a:lnTo>
                <a:lnTo>
                  <a:pt x="146" y="103"/>
                </a:lnTo>
                <a:lnTo>
                  <a:pt x="133" y="112"/>
                </a:lnTo>
                <a:lnTo>
                  <a:pt x="121" y="122"/>
                </a:lnTo>
                <a:lnTo>
                  <a:pt x="109" y="133"/>
                </a:lnTo>
                <a:lnTo>
                  <a:pt x="97" y="144"/>
                </a:lnTo>
                <a:lnTo>
                  <a:pt x="86" y="156"/>
                </a:lnTo>
                <a:lnTo>
                  <a:pt x="77" y="169"/>
                </a:lnTo>
                <a:lnTo>
                  <a:pt x="67" y="182"/>
                </a:lnTo>
                <a:lnTo>
                  <a:pt x="58" y="196"/>
                </a:lnTo>
                <a:lnTo>
                  <a:pt x="50" y="211"/>
                </a:lnTo>
                <a:lnTo>
                  <a:pt x="42" y="226"/>
                </a:lnTo>
                <a:lnTo>
                  <a:pt x="35" y="242"/>
                </a:lnTo>
                <a:lnTo>
                  <a:pt x="28" y="258"/>
                </a:lnTo>
                <a:lnTo>
                  <a:pt x="23" y="276"/>
                </a:lnTo>
                <a:lnTo>
                  <a:pt x="17" y="294"/>
                </a:lnTo>
                <a:lnTo>
                  <a:pt x="13" y="312"/>
                </a:lnTo>
                <a:lnTo>
                  <a:pt x="9" y="331"/>
                </a:lnTo>
                <a:lnTo>
                  <a:pt x="5" y="350"/>
                </a:lnTo>
                <a:lnTo>
                  <a:pt x="3" y="371"/>
                </a:lnTo>
                <a:lnTo>
                  <a:pt x="1" y="391"/>
                </a:lnTo>
                <a:lnTo>
                  <a:pt x="0" y="413"/>
                </a:lnTo>
                <a:lnTo>
                  <a:pt x="0" y="434"/>
                </a:lnTo>
                <a:lnTo>
                  <a:pt x="0" y="434"/>
                </a:lnTo>
                <a:lnTo>
                  <a:pt x="0" y="456"/>
                </a:lnTo>
                <a:lnTo>
                  <a:pt x="1" y="477"/>
                </a:lnTo>
                <a:lnTo>
                  <a:pt x="3" y="498"/>
                </a:lnTo>
                <a:lnTo>
                  <a:pt x="5" y="518"/>
                </a:lnTo>
                <a:lnTo>
                  <a:pt x="9" y="537"/>
                </a:lnTo>
                <a:lnTo>
                  <a:pt x="13" y="556"/>
                </a:lnTo>
                <a:lnTo>
                  <a:pt x="17" y="575"/>
                </a:lnTo>
                <a:lnTo>
                  <a:pt x="23" y="593"/>
                </a:lnTo>
                <a:lnTo>
                  <a:pt x="28" y="610"/>
                </a:lnTo>
                <a:lnTo>
                  <a:pt x="35" y="627"/>
                </a:lnTo>
                <a:lnTo>
                  <a:pt x="42" y="643"/>
                </a:lnTo>
                <a:lnTo>
                  <a:pt x="50" y="659"/>
                </a:lnTo>
                <a:lnTo>
                  <a:pt x="58" y="673"/>
                </a:lnTo>
                <a:lnTo>
                  <a:pt x="67" y="687"/>
                </a:lnTo>
                <a:lnTo>
                  <a:pt x="76" y="701"/>
                </a:lnTo>
                <a:lnTo>
                  <a:pt x="86" y="714"/>
                </a:lnTo>
                <a:lnTo>
                  <a:pt x="96" y="726"/>
                </a:lnTo>
                <a:lnTo>
                  <a:pt x="108" y="738"/>
                </a:lnTo>
                <a:lnTo>
                  <a:pt x="119" y="748"/>
                </a:lnTo>
                <a:lnTo>
                  <a:pt x="131" y="759"/>
                </a:lnTo>
                <a:lnTo>
                  <a:pt x="144" y="767"/>
                </a:lnTo>
                <a:lnTo>
                  <a:pt x="157" y="776"/>
                </a:lnTo>
                <a:lnTo>
                  <a:pt x="170" y="783"/>
                </a:lnTo>
                <a:lnTo>
                  <a:pt x="184" y="791"/>
                </a:lnTo>
                <a:lnTo>
                  <a:pt x="198" y="797"/>
                </a:lnTo>
                <a:lnTo>
                  <a:pt x="213" y="803"/>
                </a:lnTo>
                <a:lnTo>
                  <a:pt x="228" y="807"/>
                </a:lnTo>
                <a:lnTo>
                  <a:pt x="243" y="810"/>
                </a:lnTo>
                <a:lnTo>
                  <a:pt x="259" y="814"/>
                </a:lnTo>
                <a:lnTo>
                  <a:pt x="275" y="816"/>
                </a:lnTo>
                <a:lnTo>
                  <a:pt x="292" y="817"/>
                </a:lnTo>
                <a:lnTo>
                  <a:pt x="308" y="818"/>
                </a:lnTo>
                <a:lnTo>
                  <a:pt x="308" y="818"/>
                </a:lnTo>
                <a:lnTo>
                  <a:pt x="326" y="817"/>
                </a:lnTo>
                <a:lnTo>
                  <a:pt x="343" y="816"/>
                </a:lnTo>
                <a:lnTo>
                  <a:pt x="360" y="814"/>
                </a:lnTo>
                <a:lnTo>
                  <a:pt x="375" y="810"/>
                </a:lnTo>
                <a:lnTo>
                  <a:pt x="391" y="806"/>
                </a:lnTo>
                <a:lnTo>
                  <a:pt x="405" y="802"/>
                </a:lnTo>
                <a:lnTo>
                  <a:pt x="419" y="796"/>
                </a:lnTo>
                <a:lnTo>
                  <a:pt x="433" y="790"/>
                </a:lnTo>
                <a:lnTo>
                  <a:pt x="446" y="782"/>
                </a:lnTo>
                <a:lnTo>
                  <a:pt x="459" y="775"/>
                </a:lnTo>
                <a:lnTo>
                  <a:pt x="471" y="766"/>
                </a:lnTo>
                <a:lnTo>
                  <a:pt x="483" y="756"/>
                </a:lnTo>
                <a:lnTo>
                  <a:pt x="495" y="747"/>
                </a:lnTo>
                <a:lnTo>
                  <a:pt x="507" y="736"/>
                </a:lnTo>
                <a:lnTo>
                  <a:pt x="527" y="712"/>
                </a:lnTo>
                <a:lnTo>
                  <a:pt x="497" y="680"/>
                </a:lnTo>
                <a:lnTo>
                  <a:pt x="497" y="680"/>
                </a:lnTo>
                <a:lnTo>
                  <a:pt x="477" y="701"/>
                </a:lnTo>
                <a:lnTo>
                  <a:pt x="456" y="720"/>
                </a:lnTo>
                <a:lnTo>
                  <a:pt x="446" y="728"/>
                </a:lnTo>
                <a:lnTo>
                  <a:pt x="434" y="736"/>
                </a:lnTo>
                <a:lnTo>
                  <a:pt x="423" y="742"/>
                </a:lnTo>
                <a:lnTo>
                  <a:pt x="413" y="748"/>
                </a:lnTo>
                <a:lnTo>
                  <a:pt x="401" y="753"/>
                </a:lnTo>
                <a:lnTo>
                  <a:pt x="389" y="757"/>
                </a:lnTo>
                <a:lnTo>
                  <a:pt x="377" y="762"/>
                </a:lnTo>
                <a:lnTo>
                  <a:pt x="364" y="765"/>
                </a:lnTo>
                <a:lnTo>
                  <a:pt x="351" y="767"/>
                </a:lnTo>
                <a:lnTo>
                  <a:pt x="338" y="769"/>
                </a:lnTo>
                <a:lnTo>
                  <a:pt x="325" y="770"/>
                </a:lnTo>
                <a:lnTo>
                  <a:pt x="311" y="77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6466" y="434446"/>
            <a:ext cx="1116541" cy="184552"/>
          </a:xfrm>
          <a:prstGeom prst="rect">
            <a:avLst/>
          </a:prstGeom>
          <a:noFill/>
        </p:spPr>
      </p:pic>
      <p:sp>
        <p:nvSpPr>
          <p:cNvPr id="9" name="Footer Placeholder 1"/>
          <p:cNvSpPr txBox="1">
            <a:spLocks/>
          </p:cNvSpPr>
          <p:nvPr userDrawn="1"/>
        </p:nvSpPr>
        <p:spPr>
          <a:xfrm>
            <a:off x="625690" y="6468178"/>
            <a:ext cx="4787138" cy="206106"/>
          </a:xfrm>
          <a:prstGeom prst="rect">
            <a:avLst/>
          </a:prstGeom>
        </p:spPr>
        <p:txBody>
          <a:bodyPr vert="horz" lIns="90000" tIns="0" rIns="0" bIns="0" rtlCol="0"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r>
              <a:rPr lang="en-US" altLang="ja-JP" sz="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(C)2021 Johnson Controls - Hitachi Air Conditioning</a:t>
            </a:r>
            <a:endParaRPr lang="en-GB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14440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te Back Cov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B1C1E1-5D85-4415-B732-D6657B6C88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3092" y="2595999"/>
            <a:ext cx="8294575" cy="1324838"/>
          </a:xfrm>
        </p:spPr>
        <p:txBody>
          <a:bodyPr anchor="t">
            <a:noAutofit/>
          </a:bodyPr>
          <a:lstStyle>
            <a:lvl1pPr>
              <a:lnSpc>
                <a:spcPct val="80000"/>
              </a:lnSpc>
              <a:defRPr sz="7500" b="1" i="0">
                <a:solidFill>
                  <a:schemeClr val="bg1"/>
                </a:solidFill>
                <a:latin typeface="+mj-lt"/>
                <a:ea typeface="Source Sans Pro Semibold" panose="020B0603030403020204" pitchFamily="34" charset="0"/>
              </a:defRPr>
            </a:lvl1pPr>
          </a:lstStyle>
          <a:p>
            <a:r>
              <a:rPr lang="en-US" dirty="0"/>
              <a:t>Master title</a:t>
            </a:r>
            <a:endParaRPr lang="es-ES" dirty="0"/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36E8DEA1-52BE-4C1D-8A5A-1850B32CEAF9}"/>
              </a:ext>
            </a:extLst>
          </p:cNvPr>
          <p:cNvSpPr txBox="1">
            <a:spLocks/>
          </p:cNvSpPr>
          <p:nvPr userDrawn="1"/>
        </p:nvSpPr>
        <p:spPr>
          <a:xfrm>
            <a:off x="640620" y="1640440"/>
            <a:ext cx="531845" cy="9273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b="1" i="0" kern="1200">
                <a:solidFill>
                  <a:schemeClr val="accent2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defRPr>
            </a:lvl1pPr>
          </a:lstStyle>
          <a:p>
            <a:r>
              <a:rPr lang="es-ES" sz="7500" dirty="0">
                <a:solidFill>
                  <a:schemeClr val="accent1"/>
                </a:solidFill>
                <a:latin typeface="+mj-lt"/>
              </a:rPr>
              <a:t>–</a:t>
            </a:r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9CEB3598-96D2-441A-99D5-8861CDCCA221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714374" y="5839568"/>
            <a:ext cx="1328739" cy="184557"/>
          </a:xfrm>
          <a:custGeom>
            <a:avLst/>
            <a:gdLst>
              <a:gd name="T0" fmla="*/ 3636 w 7680"/>
              <a:gd name="T1" fmla="*/ 518 h 1060"/>
              <a:gd name="T2" fmla="*/ 4078 w 7680"/>
              <a:gd name="T3" fmla="*/ 418 h 1060"/>
              <a:gd name="T4" fmla="*/ 3702 w 7680"/>
              <a:gd name="T5" fmla="*/ 265 h 1060"/>
              <a:gd name="T6" fmla="*/ 3868 w 7680"/>
              <a:gd name="T7" fmla="*/ 69 h 1060"/>
              <a:gd name="T8" fmla="*/ 3665 w 7680"/>
              <a:gd name="T9" fmla="*/ 307 h 1060"/>
              <a:gd name="T10" fmla="*/ 3598 w 7680"/>
              <a:gd name="T11" fmla="*/ 750 h 1060"/>
              <a:gd name="T12" fmla="*/ 4027 w 7680"/>
              <a:gd name="T13" fmla="*/ 770 h 1060"/>
              <a:gd name="T14" fmla="*/ 7610 w 7680"/>
              <a:gd name="T15" fmla="*/ 693 h 1060"/>
              <a:gd name="T16" fmla="*/ 7285 w 7680"/>
              <a:gd name="T17" fmla="*/ 529 h 1060"/>
              <a:gd name="T18" fmla="*/ 7630 w 7680"/>
              <a:gd name="T19" fmla="*/ 672 h 1060"/>
              <a:gd name="T20" fmla="*/ 7238 w 7680"/>
              <a:gd name="T21" fmla="*/ 468 h 1060"/>
              <a:gd name="T22" fmla="*/ 7519 w 7680"/>
              <a:gd name="T23" fmla="*/ 794 h 1060"/>
              <a:gd name="T24" fmla="*/ 7442 w 7680"/>
              <a:gd name="T25" fmla="*/ 1017 h 1060"/>
              <a:gd name="T26" fmla="*/ 7637 w 7680"/>
              <a:gd name="T27" fmla="*/ 990 h 1060"/>
              <a:gd name="T28" fmla="*/ 6712 w 7680"/>
              <a:gd name="T29" fmla="*/ 804 h 1060"/>
              <a:gd name="T30" fmla="*/ 7049 w 7680"/>
              <a:gd name="T31" fmla="*/ 377 h 1060"/>
              <a:gd name="T32" fmla="*/ 6525 w 7680"/>
              <a:gd name="T33" fmla="*/ 49 h 1060"/>
              <a:gd name="T34" fmla="*/ 6570 w 7680"/>
              <a:gd name="T35" fmla="*/ 94 h 1060"/>
              <a:gd name="T36" fmla="*/ 6239 w 7680"/>
              <a:gd name="T37" fmla="*/ 707 h 1060"/>
              <a:gd name="T38" fmla="*/ 6254 w 7680"/>
              <a:gd name="T39" fmla="*/ 806 h 1060"/>
              <a:gd name="T40" fmla="*/ 5811 w 7680"/>
              <a:gd name="T41" fmla="*/ 774 h 1060"/>
              <a:gd name="T42" fmla="*/ 5725 w 7680"/>
              <a:gd name="T43" fmla="*/ 575 h 1060"/>
              <a:gd name="T44" fmla="*/ 5704 w 7680"/>
              <a:gd name="T45" fmla="*/ 339 h 1060"/>
              <a:gd name="T46" fmla="*/ 5928 w 7680"/>
              <a:gd name="T47" fmla="*/ 473 h 1060"/>
              <a:gd name="T48" fmla="*/ 5636 w 7680"/>
              <a:gd name="T49" fmla="*/ 736 h 1060"/>
              <a:gd name="T50" fmla="*/ 6020 w 7680"/>
              <a:gd name="T51" fmla="*/ 804 h 1060"/>
              <a:gd name="T52" fmla="*/ 5212 w 7680"/>
              <a:gd name="T53" fmla="*/ 366 h 1060"/>
              <a:gd name="T54" fmla="*/ 5162 w 7680"/>
              <a:gd name="T55" fmla="*/ 505 h 1060"/>
              <a:gd name="T56" fmla="*/ 5120 w 7680"/>
              <a:gd name="T57" fmla="*/ 614 h 1060"/>
              <a:gd name="T58" fmla="*/ 5513 w 7680"/>
              <a:gd name="T59" fmla="*/ 775 h 1060"/>
              <a:gd name="T60" fmla="*/ 5163 w 7680"/>
              <a:gd name="T61" fmla="*/ 567 h 1060"/>
              <a:gd name="T62" fmla="*/ 4481 w 7680"/>
              <a:gd name="T63" fmla="*/ 67 h 1060"/>
              <a:gd name="T64" fmla="*/ 2889 w 7680"/>
              <a:gd name="T65" fmla="*/ 744 h 1060"/>
              <a:gd name="T66" fmla="*/ 2938 w 7680"/>
              <a:gd name="T67" fmla="*/ 301 h 1060"/>
              <a:gd name="T68" fmla="*/ 2906 w 7680"/>
              <a:gd name="T69" fmla="*/ 265 h 1060"/>
              <a:gd name="T70" fmla="*/ 2847 w 7680"/>
              <a:gd name="T71" fmla="*/ 776 h 1060"/>
              <a:gd name="T72" fmla="*/ 3101 w 7680"/>
              <a:gd name="T73" fmla="*/ 960 h 1060"/>
              <a:gd name="T74" fmla="*/ 2939 w 7680"/>
              <a:gd name="T75" fmla="*/ 1060 h 1060"/>
              <a:gd name="T76" fmla="*/ 2397 w 7680"/>
              <a:gd name="T77" fmla="*/ 261 h 1060"/>
              <a:gd name="T78" fmla="*/ 2440 w 7680"/>
              <a:gd name="T79" fmla="*/ 298 h 1060"/>
              <a:gd name="T80" fmla="*/ 2590 w 7680"/>
              <a:gd name="T81" fmla="*/ 334 h 1060"/>
              <a:gd name="T82" fmla="*/ 1984 w 7680"/>
              <a:gd name="T83" fmla="*/ 103 h 1060"/>
              <a:gd name="T84" fmla="*/ 1855 w 7680"/>
              <a:gd name="T85" fmla="*/ 774 h 1060"/>
              <a:gd name="T86" fmla="*/ 1847 w 7680"/>
              <a:gd name="T87" fmla="*/ 818 h 1060"/>
              <a:gd name="T88" fmla="*/ 1221 w 7680"/>
              <a:gd name="T89" fmla="*/ 537 h 1060"/>
              <a:gd name="T90" fmla="*/ 1568 w 7680"/>
              <a:gd name="T91" fmla="*/ 399 h 1060"/>
              <a:gd name="T92" fmla="*/ 1362 w 7680"/>
              <a:gd name="T93" fmla="*/ 258 h 1060"/>
              <a:gd name="T94" fmla="*/ 1180 w 7680"/>
              <a:gd name="T95" fmla="*/ 629 h 1060"/>
              <a:gd name="T96" fmla="*/ 1615 w 7680"/>
              <a:gd name="T97" fmla="*/ 693 h 1060"/>
              <a:gd name="T98" fmla="*/ 1562 w 7680"/>
              <a:gd name="T99" fmla="*/ 311 h 1060"/>
              <a:gd name="T100" fmla="*/ 645 w 7680"/>
              <a:gd name="T101" fmla="*/ 511 h 1060"/>
              <a:gd name="T102" fmla="*/ 1001 w 7680"/>
              <a:gd name="T103" fmla="*/ 418 h 1060"/>
              <a:gd name="T104" fmla="*/ 763 w 7680"/>
              <a:gd name="T105" fmla="*/ 265 h 1060"/>
              <a:gd name="T106" fmla="*/ 607 w 7680"/>
              <a:gd name="T107" fmla="*/ 643 h 1060"/>
              <a:gd name="T108" fmla="*/ 1045 w 7680"/>
              <a:gd name="T109" fmla="*/ 681 h 1060"/>
              <a:gd name="T110" fmla="*/ 967 w 7680"/>
              <a:gd name="T111" fmla="*/ 296 h 1060"/>
              <a:gd name="T112" fmla="*/ 99 w 7680"/>
              <a:gd name="T113" fmla="*/ 644 h 1060"/>
              <a:gd name="T114" fmla="*/ 172 w 7680"/>
              <a:gd name="T115" fmla="*/ 144 h 1060"/>
              <a:gd name="T116" fmla="*/ 472 w 7680"/>
              <a:gd name="T117" fmla="*/ 109 h 1060"/>
              <a:gd name="T118" fmla="*/ 109 w 7680"/>
              <a:gd name="T119" fmla="*/ 133 h 1060"/>
              <a:gd name="T120" fmla="*/ 23 w 7680"/>
              <a:gd name="T121" fmla="*/ 593 h 1060"/>
              <a:gd name="T122" fmla="*/ 343 w 7680"/>
              <a:gd name="T123" fmla="*/ 816 h 1060"/>
              <a:gd name="T124" fmla="*/ 338 w 7680"/>
              <a:gd name="T125" fmla="*/ 769 h 10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7680" h="1060">
                <a:moveTo>
                  <a:pt x="3767" y="775"/>
                </a:moveTo>
                <a:lnTo>
                  <a:pt x="3767" y="775"/>
                </a:lnTo>
                <a:lnTo>
                  <a:pt x="3750" y="775"/>
                </a:lnTo>
                <a:lnTo>
                  <a:pt x="3733" y="773"/>
                </a:lnTo>
                <a:lnTo>
                  <a:pt x="3718" y="768"/>
                </a:lnTo>
                <a:lnTo>
                  <a:pt x="3703" y="764"/>
                </a:lnTo>
                <a:lnTo>
                  <a:pt x="3688" y="757"/>
                </a:lnTo>
                <a:lnTo>
                  <a:pt x="3674" y="750"/>
                </a:lnTo>
                <a:lnTo>
                  <a:pt x="3662" y="741"/>
                </a:lnTo>
                <a:lnTo>
                  <a:pt x="3650" y="732"/>
                </a:lnTo>
                <a:lnTo>
                  <a:pt x="3639" y="720"/>
                </a:lnTo>
                <a:lnTo>
                  <a:pt x="3629" y="708"/>
                </a:lnTo>
                <a:lnTo>
                  <a:pt x="3621" y="695"/>
                </a:lnTo>
                <a:lnTo>
                  <a:pt x="3613" y="681"/>
                </a:lnTo>
                <a:lnTo>
                  <a:pt x="3608" y="666"/>
                </a:lnTo>
                <a:lnTo>
                  <a:pt x="3603" y="649"/>
                </a:lnTo>
                <a:lnTo>
                  <a:pt x="3601" y="632"/>
                </a:lnTo>
                <a:lnTo>
                  <a:pt x="3600" y="614"/>
                </a:lnTo>
                <a:lnTo>
                  <a:pt x="3600" y="614"/>
                </a:lnTo>
                <a:lnTo>
                  <a:pt x="3600" y="601"/>
                </a:lnTo>
                <a:lnTo>
                  <a:pt x="3602" y="588"/>
                </a:lnTo>
                <a:lnTo>
                  <a:pt x="3606" y="575"/>
                </a:lnTo>
                <a:lnTo>
                  <a:pt x="3610" y="563"/>
                </a:lnTo>
                <a:lnTo>
                  <a:pt x="3615" y="551"/>
                </a:lnTo>
                <a:lnTo>
                  <a:pt x="3621" y="539"/>
                </a:lnTo>
                <a:lnTo>
                  <a:pt x="3628" y="528"/>
                </a:lnTo>
                <a:lnTo>
                  <a:pt x="3636" y="518"/>
                </a:lnTo>
                <a:lnTo>
                  <a:pt x="3644" y="507"/>
                </a:lnTo>
                <a:lnTo>
                  <a:pt x="3653" y="496"/>
                </a:lnTo>
                <a:lnTo>
                  <a:pt x="3674" y="475"/>
                </a:lnTo>
                <a:lnTo>
                  <a:pt x="3696" y="456"/>
                </a:lnTo>
                <a:lnTo>
                  <a:pt x="3721" y="437"/>
                </a:lnTo>
                <a:lnTo>
                  <a:pt x="3721" y="437"/>
                </a:lnTo>
                <a:lnTo>
                  <a:pt x="3742" y="472"/>
                </a:lnTo>
                <a:lnTo>
                  <a:pt x="3764" y="507"/>
                </a:lnTo>
                <a:lnTo>
                  <a:pt x="3789" y="541"/>
                </a:lnTo>
                <a:lnTo>
                  <a:pt x="3816" y="575"/>
                </a:lnTo>
                <a:lnTo>
                  <a:pt x="3843" y="607"/>
                </a:lnTo>
                <a:lnTo>
                  <a:pt x="3871" y="639"/>
                </a:lnTo>
                <a:lnTo>
                  <a:pt x="3900" y="668"/>
                </a:lnTo>
                <a:lnTo>
                  <a:pt x="3930" y="696"/>
                </a:lnTo>
                <a:lnTo>
                  <a:pt x="3930" y="696"/>
                </a:lnTo>
                <a:lnTo>
                  <a:pt x="3912" y="713"/>
                </a:lnTo>
                <a:lnTo>
                  <a:pt x="3894" y="728"/>
                </a:lnTo>
                <a:lnTo>
                  <a:pt x="3875" y="741"/>
                </a:lnTo>
                <a:lnTo>
                  <a:pt x="3854" y="753"/>
                </a:lnTo>
                <a:lnTo>
                  <a:pt x="3832" y="763"/>
                </a:lnTo>
                <a:lnTo>
                  <a:pt x="3811" y="769"/>
                </a:lnTo>
                <a:lnTo>
                  <a:pt x="3800" y="771"/>
                </a:lnTo>
                <a:lnTo>
                  <a:pt x="3789" y="774"/>
                </a:lnTo>
                <a:lnTo>
                  <a:pt x="3778" y="775"/>
                </a:lnTo>
                <a:lnTo>
                  <a:pt x="3767" y="775"/>
                </a:lnTo>
                <a:close/>
                <a:moveTo>
                  <a:pt x="4126" y="418"/>
                </a:moveTo>
                <a:lnTo>
                  <a:pt x="4078" y="418"/>
                </a:lnTo>
                <a:lnTo>
                  <a:pt x="4078" y="418"/>
                </a:lnTo>
                <a:lnTo>
                  <a:pt x="4068" y="453"/>
                </a:lnTo>
                <a:lnTo>
                  <a:pt x="4056" y="486"/>
                </a:lnTo>
                <a:lnTo>
                  <a:pt x="4043" y="519"/>
                </a:lnTo>
                <a:lnTo>
                  <a:pt x="4030" y="550"/>
                </a:lnTo>
                <a:lnTo>
                  <a:pt x="4015" y="580"/>
                </a:lnTo>
                <a:lnTo>
                  <a:pt x="3998" y="608"/>
                </a:lnTo>
                <a:lnTo>
                  <a:pt x="3980" y="635"/>
                </a:lnTo>
                <a:lnTo>
                  <a:pt x="3961" y="661"/>
                </a:lnTo>
                <a:lnTo>
                  <a:pt x="3961" y="661"/>
                </a:lnTo>
                <a:lnTo>
                  <a:pt x="3946" y="647"/>
                </a:lnTo>
                <a:lnTo>
                  <a:pt x="3929" y="630"/>
                </a:lnTo>
                <a:lnTo>
                  <a:pt x="3909" y="609"/>
                </a:lnTo>
                <a:lnTo>
                  <a:pt x="3888" y="587"/>
                </a:lnTo>
                <a:lnTo>
                  <a:pt x="3866" y="563"/>
                </a:lnTo>
                <a:lnTo>
                  <a:pt x="3844" y="536"/>
                </a:lnTo>
                <a:lnTo>
                  <a:pt x="3823" y="507"/>
                </a:lnTo>
                <a:lnTo>
                  <a:pt x="3801" y="478"/>
                </a:lnTo>
                <a:lnTo>
                  <a:pt x="3781" y="446"/>
                </a:lnTo>
                <a:lnTo>
                  <a:pt x="3761" y="414"/>
                </a:lnTo>
                <a:lnTo>
                  <a:pt x="3743" y="381"/>
                </a:lnTo>
                <a:lnTo>
                  <a:pt x="3728" y="348"/>
                </a:lnTo>
                <a:lnTo>
                  <a:pt x="3721" y="332"/>
                </a:lnTo>
                <a:lnTo>
                  <a:pt x="3715" y="314"/>
                </a:lnTo>
                <a:lnTo>
                  <a:pt x="3710" y="298"/>
                </a:lnTo>
                <a:lnTo>
                  <a:pt x="3706" y="281"/>
                </a:lnTo>
                <a:lnTo>
                  <a:pt x="3702" y="265"/>
                </a:lnTo>
                <a:lnTo>
                  <a:pt x="3700" y="249"/>
                </a:lnTo>
                <a:lnTo>
                  <a:pt x="3697" y="232"/>
                </a:lnTo>
                <a:lnTo>
                  <a:pt x="3697" y="216"/>
                </a:lnTo>
                <a:lnTo>
                  <a:pt x="3697" y="216"/>
                </a:lnTo>
                <a:lnTo>
                  <a:pt x="3697" y="203"/>
                </a:lnTo>
                <a:lnTo>
                  <a:pt x="3700" y="191"/>
                </a:lnTo>
                <a:lnTo>
                  <a:pt x="3702" y="179"/>
                </a:lnTo>
                <a:lnTo>
                  <a:pt x="3705" y="169"/>
                </a:lnTo>
                <a:lnTo>
                  <a:pt x="3708" y="158"/>
                </a:lnTo>
                <a:lnTo>
                  <a:pt x="3714" y="148"/>
                </a:lnTo>
                <a:lnTo>
                  <a:pt x="3719" y="138"/>
                </a:lnTo>
                <a:lnTo>
                  <a:pt x="3726" y="130"/>
                </a:lnTo>
                <a:lnTo>
                  <a:pt x="3732" y="122"/>
                </a:lnTo>
                <a:lnTo>
                  <a:pt x="3740" y="115"/>
                </a:lnTo>
                <a:lnTo>
                  <a:pt x="3748" y="108"/>
                </a:lnTo>
                <a:lnTo>
                  <a:pt x="3758" y="104"/>
                </a:lnTo>
                <a:lnTo>
                  <a:pt x="3768" y="99"/>
                </a:lnTo>
                <a:lnTo>
                  <a:pt x="3778" y="96"/>
                </a:lnTo>
                <a:lnTo>
                  <a:pt x="3789" y="94"/>
                </a:lnTo>
                <a:lnTo>
                  <a:pt x="3801" y="94"/>
                </a:lnTo>
                <a:lnTo>
                  <a:pt x="3801" y="94"/>
                </a:lnTo>
                <a:lnTo>
                  <a:pt x="3815" y="95"/>
                </a:lnTo>
                <a:lnTo>
                  <a:pt x="3827" y="97"/>
                </a:lnTo>
                <a:lnTo>
                  <a:pt x="3838" y="102"/>
                </a:lnTo>
                <a:lnTo>
                  <a:pt x="3846" y="107"/>
                </a:lnTo>
                <a:lnTo>
                  <a:pt x="3846" y="107"/>
                </a:lnTo>
                <a:lnTo>
                  <a:pt x="3868" y="69"/>
                </a:lnTo>
                <a:lnTo>
                  <a:pt x="3868" y="69"/>
                </a:lnTo>
                <a:lnTo>
                  <a:pt x="3854" y="63"/>
                </a:lnTo>
                <a:lnTo>
                  <a:pt x="3839" y="57"/>
                </a:lnTo>
                <a:lnTo>
                  <a:pt x="3822" y="54"/>
                </a:lnTo>
                <a:lnTo>
                  <a:pt x="3803" y="54"/>
                </a:lnTo>
                <a:lnTo>
                  <a:pt x="3803" y="54"/>
                </a:lnTo>
                <a:lnTo>
                  <a:pt x="3787" y="54"/>
                </a:lnTo>
                <a:lnTo>
                  <a:pt x="3772" y="56"/>
                </a:lnTo>
                <a:lnTo>
                  <a:pt x="3757" y="61"/>
                </a:lnTo>
                <a:lnTo>
                  <a:pt x="3742" y="66"/>
                </a:lnTo>
                <a:lnTo>
                  <a:pt x="3729" y="72"/>
                </a:lnTo>
                <a:lnTo>
                  <a:pt x="3716" y="80"/>
                </a:lnTo>
                <a:lnTo>
                  <a:pt x="3705" y="90"/>
                </a:lnTo>
                <a:lnTo>
                  <a:pt x="3694" y="100"/>
                </a:lnTo>
                <a:lnTo>
                  <a:pt x="3684" y="111"/>
                </a:lnTo>
                <a:lnTo>
                  <a:pt x="3676" y="124"/>
                </a:lnTo>
                <a:lnTo>
                  <a:pt x="3668" y="137"/>
                </a:lnTo>
                <a:lnTo>
                  <a:pt x="3663" y="152"/>
                </a:lnTo>
                <a:lnTo>
                  <a:pt x="3657" y="167"/>
                </a:lnTo>
                <a:lnTo>
                  <a:pt x="3654" y="184"/>
                </a:lnTo>
                <a:lnTo>
                  <a:pt x="3652" y="201"/>
                </a:lnTo>
                <a:lnTo>
                  <a:pt x="3652" y="218"/>
                </a:lnTo>
                <a:lnTo>
                  <a:pt x="3652" y="218"/>
                </a:lnTo>
                <a:lnTo>
                  <a:pt x="3652" y="240"/>
                </a:lnTo>
                <a:lnTo>
                  <a:pt x="3655" y="261"/>
                </a:lnTo>
                <a:lnTo>
                  <a:pt x="3660" y="284"/>
                </a:lnTo>
                <a:lnTo>
                  <a:pt x="3665" y="307"/>
                </a:lnTo>
                <a:lnTo>
                  <a:pt x="3671" y="331"/>
                </a:lnTo>
                <a:lnTo>
                  <a:pt x="3680" y="353"/>
                </a:lnTo>
                <a:lnTo>
                  <a:pt x="3690" y="377"/>
                </a:lnTo>
                <a:lnTo>
                  <a:pt x="3701" y="401"/>
                </a:lnTo>
                <a:lnTo>
                  <a:pt x="3701" y="401"/>
                </a:lnTo>
                <a:lnTo>
                  <a:pt x="3673" y="422"/>
                </a:lnTo>
                <a:lnTo>
                  <a:pt x="3644" y="445"/>
                </a:lnTo>
                <a:lnTo>
                  <a:pt x="3632" y="456"/>
                </a:lnTo>
                <a:lnTo>
                  <a:pt x="3619" y="469"/>
                </a:lnTo>
                <a:lnTo>
                  <a:pt x="3608" y="481"/>
                </a:lnTo>
                <a:lnTo>
                  <a:pt x="3596" y="494"/>
                </a:lnTo>
                <a:lnTo>
                  <a:pt x="3586" y="507"/>
                </a:lnTo>
                <a:lnTo>
                  <a:pt x="3578" y="521"/>
                </a:lnTo>
                <a:lnTo>
                  <a:pt x="3569" y="536"/>
                </a:lnTo>
                <a:lnTo>
                  <a:pt x="3562" y="550"/>
                </a:lnTo>
                <a:lnTo>
                  <a:pt x="3557" y="566"/>
                </a:lnTo>
                <a:lnTo>
                  <a:pt x="3553" y="582"/>
                </a:lnTo>
                <a:lnTo>
                  <a:pt x="3551" y="600"/>
                </a:lnTo>
                <a:lnTo>
                  <a:pt x="3549" y="617"/>
                </a:lnTo>
                <a:lnTo>
                  <a:pt x="3549" y="617"/>
                </a:lnTo>
                <a:lnTo>
                  <a:pt x="3551" y="640"/>
                </a:lnTo>
                <a:lnTo>
                  <a:pt x="3554" y="661"/>
                </a:lnTo>
                <a:lnTo>
                  <a:pt x="3559" y="681"/>
                </a:lnTo>
                <a:lnTo>
                  <a:pt x="3567" y="700"/>
                </a:lnTo>
                <a:lnTo>
                  <a:pt x="3575" y="717"/>
                </a:lnTo>
                <a:lnTo>
                  <a:pt x="3586" y="735"/>
                </a:lnTo>
                <a:lnTo>
                  <a:pt x="3598" y="750"/>
                </a:lnTo>
                <a:lnTo>
                  <a:pt x="3612" y="763"/>
                </a:lnTo>
                <a:lnTo>
                  <a:pt x="3627" y="776"/>
                </a:lnTo>
                <a:lnTo>
                  <a:pt x="3643" y="787"/>
                </a:lnTo>
                <a:lnTo>
                  <a:pt x="3661" y="796"/>
                </a:lnTo>
                <a:lnTo>
                  <a:pt x="3679" y="804"/>
                </a:lnTo>
                <a:lnTo>
                  <a:pt x="3700" y="809"/>
                </a:lnTo>
                <a:lnTo>
                  <a:pt x="3719" y="814"/>
                </a:lnTo>
                <a:lnTo>
                  <a:pt x="3741" y="817"/>
                </a:lnTo>
                <a:lnTo>
                  <a:pt x="3762" y="818"/>
                </a:lnTo>
                <a:lnTo>
                  <a:pt x="3762" y="818"/>
                </a:lnTo>
                <a:lnTo>
                  <a:pt x="3777" y="817"/>
                </a:lnTo>
                <a:lnTo>
                  <a:pt x="3792" y="816"/>
                </a:lnTo>
                <a:lnTo>
                  <a:pt x="3807" y="814"/>
                </a:lnTo>
                <a:lnTo>
                  <a:pt x="3821" y="810"/>
                </a:lnTo>
                <a:lnTo>
                  <a:pt x="3835" y="807"/>
                </a:lnTo>
                <a:lnTo>
                  <a:pt x="3849" y="803"/>
                </a:lnTo>
                <a:lnTo>
                  <a:pt x="3862" y="797"/>
                </a:lnTo>
                <a:lnTo>
                  <a:pt x="3873" y="792"/>
                </a:lnTo>
                <a:lnTo>
                  <a:pt x="3886" y="786"/>
                </a:lnTo>
                <a:lnTo>
                  <a:pt x="3898" y="778"/>
                </a:lnTo>
                <a:lnTo>
                  <a:pt x="3921" y="763"/>
                </a:lnTo>
                <a:lnTo>
                  <a:pt x="3943" y="744"/>
                </a:lnTo>
                <a:lnTo>
                  <a:pt x="3963" y="725"/>
                </a:lnTo>
                <a:lnTo>
                  <a:pt x="3963" y="725"/>
                </a:lnTo>
                <a:lnTo>
                  <a:pt x="3985" y="741"/>
                </a:lnTo>
                <a:lnTo>
                  <a:pt x="4006" y="756"/>
                </a:lnTo>
                <a:lnTo>
                  <a:pt x="4027" y="770"/>
                </a:lnTo>
                <a:lnTo>
                  <a:pt x="4046" y="782"/>
                </a:lnTo>
                <a:lnTo>
                  <a:pt x="4066" y="793"/>
                </a:lnTo>
                <a:lnTo>
                  <a:pt x="4085" y="803"/>
                </a:lnTo>
                <a:lnTo>
                  <a:pt x="4104" y="810"/>
                </a:lnTo>
                <a:lnTo>
                  <a:pt x="4121" y="818"/>
                </a:lnTo>
                <a:lnTo>
                  <a:pt x="4138" y="774"/>
                </a:lnTo>
                <a:lnTo>
                  <a:pt x="4138" y="774"/>
                </a:lnTo>
                <a:lnTo>
                  <a:pt x="4122" y="767"/>
                </a:lnTo>
                <a:lnTo>
                  <a:pt x="4105" y="760"/>
                </a:lnTo>
                <a:lnTo>
                  <a:pt x="4087" y="751"/>
                </a:lnTo>
                <a:lnTo>
                  <a:pt x="4070" y="741"/>
                </a:lnTo>
                <a:lnTo>
                  <a:pt x="4052" y="730"/>
                </a:lnTo>
                <a:lnTo>
                  <a:pt x="4033" y="717"/>
                </a:lnTo>
                <a:lnTo>
                  <a:pt x="4014" y="703"/>
                </a:lnTo>
                <a:lnTo>
                  <a:pt x="3994" y="689"/>
                </a:lnTo>
                <a:lnTo>
                  <a:pt x="3994" y="689"/>
                </a:lnTo>
                <a:lnTo>
                  <a:pt x="4016" y="660"/>
                </a:lnTo>
                <a:lnTo>
                  <a:pt x="4037" y="629"/>
                </a:lnTo>
                <a:lnTo>
                  <a:pt x="4055" y="596"/>
                </a:lnTo>
                <a:lnTo>
                  <a:pt x="4071" y="563"/>
                </a:lnTo>
                <a:lnTo>
                  <a:pt x="4087" y="528"/>
                </a:lnTo>
                <a:lnTo>
                  <a:pt x="4101" y="493"/>
                </a:lnTo>
                <a:lnTo>
                  <a:pt x="4114" y="456"/>
                </a:lnTo>
                <a:lnTo>
                  <a:pt x="4126" y="418"/>
                </a:lnTo>
                <a:close/>
                <a:moveTo>
                  <a:pt x="7630" y="672"/>
                </a:moveTo>
                <a:lnTo>
                  <a:pt x="7630" y="672"/>
                </a:lnTo>
                <a:lnTo>
                  <a:pt x="7610" y="693"/>
                </a:lnTo>
                <a:lnTo>
                  <a:pt x="7589" y="710"/>
                </a:lnTo>
                <a:lnTo>
                  <a:pt x="7569" y="725"/>
                </a:lnTo>
                <a:lnTo>
                  <a:pt x="7548" y="738"/>
                </a:lnTo>
                <a:lnTo>
                  <a:pt x="7528" y="748"/>
                </a:lnTo>
                <a:lnTo>
                  <a:pt x="7517" y="752"/>
                </a:lnTo>
                <a:lnTo>
                  <a:pt x="7506" y="755"/>
                </a:lnTo>
                <a:lnTo>
                  <a:pt x="7495" y="757"/>
                </a:lnTo>
                <a:lnTo>
                  <a:pt x="7484" y="760"/>
                </a:lnTo>
                <a:lnTo>
                  <a:pt x="7474" y="761"/>
                </a:lnTo>
                <a:lnTo>
                  <a:pt x="7463" y="761"/>
                </a:lnTo>
                <a:lnTo>
                  <a:pt x="7463" y="761"/>
                </a:lnTo>
                <a:lnTo>
                  <a:pt x="7442" y="760"/>
                </a:lnTo>
                <a:lnTo>
                  <a:pt x="7423" y="756"/>
                </a:lnTo>
                <a:lnTo>
                  <a:pt x="7405" y="751"/>
                </a:lnTo>
                <a:lnTo>
                  <a:pt x="7387" y="744"/>
                </a:lnTo>
                <a:lnTo>
                  <a:pt x="7371" y="735"/>
                </a:lnTo>
                <a:lnTo>
                  <a:pt x="7357" y="724"/>
                </a:lnTo>
                <a:lnTo>
                  <a:pt x="7343" y="711"/>
                </a:lnTo>
                <a:lnTo>
                  <a:pt x="7331" y="697"/>
                </a:lnTo>
                <a:lnTo>
                  <a:pt x="7320" y="681"/>
                </a:lnTo>
                <a:lnTo>
                  <a:pt x="7312" y="663"/>
                </a:lnTo>
                <a:lnTo>
                  <a:pt x="7303" y="644"/>
                </a:lnTo>
                <a:lnTo>
                  <a:pt x="7297" y="623"/>
                </a:lnTo>
                <a:lnTo>
                  <a:pt x="7292" y="602"/>
                </a:lnTo>
                <a:lnTo>
                  <a:pt x="7288" y="579"/>
                </a:lnTo>
                <a:lnTo>
                  <a:pt x="7286" y="554"/>
                </a:lnTo>
                <a:lnTo>
                  <a:pt x="7285" y="529"/>
                </a:lnTo>
                <a:lnTo>
                  <a:pt x="7285" y="529"/>
                </a:lnTo>
                <a:lnTo>
                  <a:pt x="7286" y="505"/>
                </a:lnTo>
                <a:lnTo>
                  <a:pt x="7289" y="482"/>
                </a:lnTo>
                <a:lnTo>
                  <a:pt x="7293" y="459"/>
                </a:lnTo>
                <a:lnTo>
                  <a:pt x="7300" y="438"/>
                </a:lnTo>
                <a:lnTo>
                  <a:pt x="7307" y="417"/>
                </a:lnTo>
                <a:lnTo>
                  <a:pt x="7317" y="399"/>
                </a:lnTo>
                <a:lnTo>
                  <a:pt x="7328" y="380"/>
                </a:lnTo>
                <a:lnTo>
                  <a:pt x="7340" y="364"/>
                </a:lnTo>
                <a:lnTo>
                  <a:pt x="7353" y="349"/>
                </a:lnTo>
                <a:lnTo>
                  <a:pt x="7368" y="336"/>
                </a:lnTo>
                <a:lnTo>
                  <a:pt x="7383" y="325"/>
                </a:lnTo>
                <a:lnTo>
                  <a:pt x="7400" y="316"/>
                </a:lnTo>
                <a:lnTo>
                  <a:pt x="7418" y="308"/>
                </a:lnTo>
                <a:lnTo>
                  <a:pt x="7436" y="301"/>
                </a:lnTo>
                <a:lnTo>
                  <a:pt x="7454" y="298"/>
                </a:lnTo>
                <a:lnTo>
                  <a:pt x="7474" y="297"/>
                </a:lnTo>
                <a:lnTo>
                  <a:pt x="7474" y="297"/>
                </a:lnTo>
                <a:lnTo>
                  <a:pt x="7494" y="298"/>
                </a:lnTo>
                <a:lnTo>
                  <a:pt x="7513" y="301"/>
                </a:lnTo>
                <a:lnTo>
                  <a:pt x="7532" y="306"/>
                </a:lnTo>
                <a:lnTo>
                  <a:pt x="7551" y="313"/>
                </a:lnTo>
                <a:lnTo>
                  <a:pt x="7571" y="323"/>
                </a:lnTo>
                <a:lnTo>
                  <a:pt x="7590" y="335"/>
                </a:lnTo>
                <a:lnTo>
                  <a:pt x="7610" y="349"/>
                </a:lnTo>
                <a:lnTo>
                  <a:pt x="7630" y="366"/>
                </a:lnTo>
                <a:lnTo>
                  <a:pt x="7630" y="672"/>
                </a:lnTo>
                <a:close/>
                <a:moveTo>
                  <a:pt x="7637" y="267"/>
                </a:moveTo>
                <a:lnTo>
                  <a:pt x="7631" y="317"/>
                </a:lnTo>
                <a:lnTo>
                  <a:pt x="7628" y="317"/>
                </a:lnTo>
                <a:lnTo>
                  <a:pt x="7628" y="317"/>
                </a:lnTo>
                <a:lnTo>
                  <a:pt x="7611" y="303"/>
                </a:lnTo>
                <a:lnTo>
                  <a:pt x="7593" y="290"/>
                </a:lnTo>
                <a:lnTo>
                  <a:pt x="7574" y="280"/>
                </a:lnTo>
                <a:lnTo>
                  <a:pt x="7556" y="270"/>
                </a:lnTo>
                <a:lnTo>
                  <a:pt x="7536" y="264"/>
                </a:lnTo>
                <a:lnTo>
                  <a:pt x="7517" y="258"/>
                </a:lnTo>
                <a:lnTo>
                  <a:pt x="7495" y="255"/>
                </a:lnTo>
                <a:lnTo>
                  <a:pt x="7472" y="254"/>
                </a:lnTo>
                <a:lnTo>
                  <a:pt x="7472" y="254"/>
                </a:lnTo>
                <a:lnTo>
                  <a:pt x="7448" y="255"/>
                </a:lnTo>
                <a:lnTo>
                  <a:pt x="7425" y="258"/>
                </a:lnTo>
                <a:lnTo>
                  <a:pt x="7402" y="265"/>
                </a:lnTo>
                <a:lnTo>
                  <a:pt x="7381" y="273"/>
                </a:lnTo>
                <a:lnTo>
                  <a:pt x="7360" y="283"/>
                </a:lnTo>
                <a:lnTo>
                  <a:pt x="7341" y="296"/>
                </a:lnTo>
                <a:lnTo>
                  <a:pt x="7322" y="311"/>
                </a:lnTo>
                <a:lnTo>
                  <a:pt x="7305" y="327"/>
                </a:lnTo>
                <a:lnTo>
                  <a:pt x="7289" y="347"/>
                </a:lnTo>
                <a:lnTo>
                  <a:pt x="7275" y="367"/>
                </a:lnTo>
                <a:lnTo>
                  <a:pt x="7263" y="390"/>
                </a:lnTo>
                <a:lnTo>
                  <a:pt x="7253" y="414"/>
                </a:lnTo>
                <a:lnTo>
                  <a:pt x="7245" y="441"/>
                </a:lnTo>
                <a:lnTo>
                  <a:pt x="7238" y="468"/>
                </a:lnTo>
                <a:lnTo>
                  <a:pt x="7236" y="483"/>
                </a:lnTo>
                <a:lnTo>
                  <a:pt x="7235" y="498"/>
                </a:lnTo>
                <a:lnTo>
                  <a:pt x="7234" y="513"/>
                </a:lnTo>
                <a:lnTo>
                  <a:pt x="7234" y="529"/>
                </a:lnTo>
                <a:lnTo>
                  <a:pt x="7234" y="529"/>
                </a:lnTo>
                <a:lnTo>
                  <a:pt x="7235" y="561"/>
                </a:lnTo>
                <a:lnTo>
                  <a:pt x="7238" y="592"/>
                </a:lnTo>
                <a:lnTo>
                  <a:pt x="7243" y="620"/>
                </a:lnTo>
                <a:lnTo>
                  <a:pt x="7249" y="646"/>
                </a:lnTo>
                <a:lnTo>
                  <a:pt x="7258" y="671"/>
                </a:lnTo>
                <a:lnTo>
                  <a:pt x="7268" y="694"/>
                </a:lnTo>
                <a:lnTo>
                  <a:pt x="7280" y="714"/>
                </a:lnTo>
                <a:lnTo>
                  <a:pt x="7294" y="733"/>
                </a:lnTo>
                <a:lnTo>
                  <a:pt x="7310" y="750"/>
                </a:lnTo>
                <a:lnTo>
                  <a:pt x="7326" y="764"/>
                </a:lnTo>
                <a:lnTo>
                  <a:pt x="7344" y="776"/>
                </a:lnTo>
                <a:lnTo>
                  <a:pt x="7364" y="787"/>
                </a:lnTo>
                <a:lnTo>
                  <a:pt x="7385" y="794"/>
                </a:lnTo>
                <a:lnTo>
                  <a:pt x="7407" y="800"/>
                </a:lnTo>
                <a:lnTo>
                  <a:pt x="7430" y="803"/>
                </a:lnTo>
                <a:lnTo>
                  <a:pt x="7455" y="804"/>
                </a:lnTo>
                <a:lnTo>
                  <a:pt x="7455" y="804"/>
                </a:lnTo>
                <a:lnTo>
                  <a:pt x="7468" y="804"/>
                </a:lnTo>
                <a:lnTo>
                  <a:pt x="7481" y="803"/>
                </a:lnTo>
                <a:lnTo>
                  <a:pt x="7494" y="801"/>
                </a:lnTo>
                <a:lnTo>
                  <a:pt x="7507" y="797"/>
                </a:lnTo>
                <a:lnTo>
                  <a:pt x="7519" y="794"/>
                </a:lnTo>
                <a:lnTo>
                  <a:pt x="7531" y="790"/>
                </a:lnTo>
                <a:lnTo>
                  <a:pt x="7543" y="784"/>
                </a:lnTo>
                <a:lnTo>
                  <a:pt x="7554" y="779"/>
                </a:lnTo>
                <a:lnTo>
                  <a:pt x="7575" y="767"/>
                </a:lnTo>
                <a:lnTo>
                  <a:pt x="7596" y="753"/>
                </a:lnTo>
                <a:lnTo>
                  <a:pt x="7614" y="738"/>
                </a:lnTo>
                <a:lnTo>
                  <a:pt x="7631" y="722"/>
                </a:lnTo>
                <a:lnTo>
                  <a:pt x="7630" y="844"/>
                </a:lnTo>
                <a:lnTo>
                  <a:pt x="7630" y="844"/>
                </a:lnTo>
                <a:lnTo>
                  <a:pt x="7630" y="863"/>
                </a:lnTo>
                <a:lnTo>
                  <a:pt x="7628" y="882"/>
                </a:lnTo>
                <a:lnTo>
                  <a:pt x="7625" y="900"/>
                </a:lnTo>
                <a:lnTo>
                  <a:pt x="7621" y="916"/>
                </a:lnTo>
                <a:lnTo>
                  <a:pt x="7614" y="932"/>
                </a:lnTo>
                <a:lnTo>
                  <a:pt x="7607" y="947"/>
                </a:lnTo>
                <a:lnTo>
                  <a:pt x="7598" y="960"/>
                </a:lnTo>
                <a:lnTo>
                  <a:pt x="7588" y="971"/>
                </a:lnTo>
                <a:lnTo>
                  <a:pt x="7577" y="982"/>
                </a:lnTo>
                <a:lnTo>
                  <a:pt x="7564" y="992"/>
                </a:lnTo>
                <a:lnTo>
                  <a:pt x="7551" y="999"/>
                </a:lnTo>
                <a:lnTo>
                  <a:pt x="7536" y="1006"/>
                </a:lnTo>
                <a:lnTo>
                  <a:pt x="7520" y="1011"/>
                </a:lnTo>
                <a:lnTo>
                  <a:pt x="7502" y="1015"/>
                </a:lnTo>
                <a:lnTo>
                  <a:pt x="7483" y="1017"/>
                </a:lnTo>
                <a:lnTo>
                  <a:pt x="7463" y="1018"/>
                </a:lnTo>
                <a:lnTo>
                  <a:pt x="7463" y="1018"/>
                </a:lnTo>
                <a:lnTo>
                  <a:pt x="7442" y="1017"/>
                </a:lnTo>
                <a:lnTo>
                  <a:pt x="7421" y="1015"/>
                </a:lnTo>
                <a:lnTo>
                  <a:pt x="7400" y="1011"/>
                </a:lnTo>
                <a:lnTo>
                  <a:pt x="7380" y="1005"/>
                </a:lnTo>
                <a:lnTo>
                  <a:pt x="7359" y="997"/>
                </a:lnTo>
                <a:lnTo>
                  <a:pt x="7338" y="989"/>
                </a:lnTo>
                <a:lnTo>
                  <a:pt x="7318" y="977"/>
                </a:lnTo>
                <a:lnTo>
                  <a:pt x="7298" y="963"/>
                </a:lnTo>
                <a:lnTo>
                  <a:pt x="7275" y="1003"/>
                </a:lnTo>
                <a:lnTo>
                  <a:pt x="7275" y="1003"/>
                </a:lnTo>
                <a:lnTo>
                  <a:pt x="7295" y="1015"/>
                </a:lnTo>
                <a:lnTo>
                  <a:pt x="7317" y="1027"/>
                </a:lnTo>
                <a:lnTo>
                  <a:pt x="7339" y="1036"/>
                </a:lnTo>
                <a:lnTo>
                  <a:pt x="7362" y="1045"/>
                </a:lnTo>
                <a:lnTo>
                  <a:pt x="7386" y="1051"/>
                </a:lnTo>
                <a:lnTo>
                  <a:pt x="7411" y="1057"/>
                </a:lnTo>
                <a:lnTo>
                  <a:pt x="7437" y="1060"/>
                </a:lnTo>
                <a:lnTo>
                  <a:pt x="7463" y="1060"/>
                </a:lnTo>
                <a:lnTo>
                  <a:pt x="7463" y="1060"/>
                </a:lnTo>
                <a:lnTo>
                  <a:pt x="7489" y="1060"/>
                </a:lnTo>
                <a:lnTo>
                  <a:pt x="7513" y="1057"/>
                </a:lnTo>
                <a:lnTo>
                  <a:pt x="7534" y="1052"/>
                </a:lnTo>
                <a:lnTo>
                  <a:pt x="7556" y="1046"/>
                </a:lnTo>
                <a:lnTo>
                  <a:pt x="7575" y="1037"/>
                </a:lnTo>
                <a:lnTo>
                  <a:pt x="7593" y="1028"/>
                </a:lnTo>
                <a:lnTo>
                  <a:pt x="7609" y="1017"/>
                </a:lnTo>
                <a:lnTo>
                  <a:pt x="7624" y="1004"/>
                </a:lnTo>
                <a:lnTo>
                  <a:pt x="7637" y="990"/>
                </a:lnTo>
                <a:lnTo>
                  <a:pt x="7648" y="974"/>
                </a:lnTo>
                <a:lnTo>
                  <a:pt x="7657" y="956"/>
                </a:lnTo>
                <a:lnTo>
                  <a:pt x="7666" y="938"/>
                </a:lnTo>
                <a:lnTo>
                  <a:pt x="7671" y="918"/>
                </a:lnTo>
                <a:lnTo>
                  <a:pt x="7677" y="897"/>
                </a:lnTo>
                <a:lnTo>
                  <a:pt x="7679" y="874"/>
                </a:lnTo>
                <a:lnTo>
                  <a:pt x="7680" y="851"/>
                </a:lnTo>
                <a:lnTo>
                  <a:pt x="7680" y="267"/>
                </a:lnTo>
                <a:lnTo>
                  <a:pt x="7637" y="267"/>
                </a:lnTo>
                <a:close/>
                <a:moveTo>
                  <a:pt x="6947" y="254"/>
                </a:moveTo>
                <a:lnTo>
                  <a:pt x="6947" y="254"/>
                </a:lnTo>
                <a:lnTo>
                  <a:pt x="6934" y="254"/>
                </a:lnTo>
                <a:lnTo>
                  <a:pt x="6920" y="256"/>
                </a:lnTo>
                <a:lnTo>
                  <a:pt x="6907" y="258"/>
                </a:lnTo>
                <a:lnTo>
                  <a:pt x="6895" y="261"/>
                </a:lnTo>
                <a:lnTo>
                  <a:pt x="6883" y="265"/>
                </a:lnTo>
                <a:lnTo>
                  <a:pt x="6871" y="270"/>
                </a:lnTo>
                <a:lnTo>
                  <a:pt x="6859" y="276"/>
                </a:lnTo>
                <a:lnTo>
                  <a:pt x="6847" y="281"/>
                </a:lnTo>
                <a:lnTo>
                  <a:pt x="6826" y="295"/>
                </a:lnTo>
                <a:lnTo>
                  <a:pt x="6804" y="312"/>
                </a:lnTo>
                <a:lnTo>
                  <a:pt x="6782" y="331"/>
                </a:lnTo>
                <a:lnTo>
                  <a:pt x="6762" y="350"/>
                </a:lnTo>
                <a:lnTo>
                  <a:pt x="6759" y="350"/>
                </a:lnTo>
                <a:lnTo>
                  <a:pt x="6754" y="267"/>
                </a:lnTo>
                <a:lnTo>
                  <a:pt x="6712" y="267"/>
                </a:lnTo>
                <a:lnTo>
                  <a:pt x="6712" y="804"/>
                </a:lnTo>
                <a:lnTo>
                  <a:pt x="6761" y="804"/>
                </a:lnTo>
                <a:lnTo>
                  <a:pt x="6761" y="399"/>
                </a:lnTo>
                <a:lnTo>
                  <a:pt x="6761" y="399"/>
                </a:lnTo>
                <a:lnTo>
                  <a:pt x="6785" y="376"/>
                </a:lnTo>
                <a:lnTo>
                  <a:pt x="6807" y="355"/>
                </a:lnTo>
                <a:lnTo>
                  <a:pt x="6829" y="338"/>
                </a:lnTo>
                <a:lnTo>
                  <a:pt x="6849" y="324"/>
                </a:lnTo>
                <a:lnTo>
                  <a:pt x="6860" y="318"/>
                </a:lnTo>
                <a:lnTo>
                  <a:pt x="6871" y="312"/>
                </a:lnTo>
                <a:lnTo>
                  <a:pt x="6881" y="308"/>
                </a:lnTo>
                <a:lnTo>
                  <a:pt x="6891" y="305"/>
                </a:lnTo>
                <a:lnTo>
                  <a:pt x="6902" y="303"/>
                </a:lnTo>
                <a:lnTo>
                  <a:pt x="6913" y="300"/>
                </a:lnTo>
                <a:lnTo>
                  <a:pt x="6925" y="299"/>
                </a:lnTo>
                <a:lnTo>
                  <a:pt x="6937" y="298"/>
                </a:lnTo>
                <a:lnTo>
                  <a:pt x="6937" y="298"/>
                </a:lnTo>
                <a:lnTo>
                  <a:pt x="6953" y="299"/>
                </a:lnTo>
                <a:lnTo>
                  <a:pt x="6967" y="301"/>
                </a:lnTo>
                <a:lnTo>
                  <a:pt x="6980" y="305"/>
                </a:lnTo>
                <a:lnTo>
                  <a:pt x="6993" y="309"/>
                </a:lnTo>
                <a:lnTo>
                  <a:pt x="7004" y="314"/>
                </a:lnTo>
                <a:lnTo>
                  <a:pt x="7014" y="322"/>
                </a:lnTo>
                <a:lnTo>
                  <a:pt x="7023" y="330"/>
                </a:lnTo>
                <a:lnTo>
                  <a:pt x="7031" y="339"/>
                </a:lnTo>
                <a:lnTo>
                  <a:pt x="7038" y="351"/>
                </a:lnTo>
                <a:lnTo>
                  <a:pt x="7044" y="363"/>
                </a:lnTo>
                <a:lnTo>
                  <a:pt x="7049" y="377"/>
                </a:lnTo>
                <a:lnTo>
                  <a:pt x="7052" y="392"/>
                </a:lnTo>
                <a:lnTo>
                  <a:pt x="7056" y="408"/>
                </a:lnTo>
                <a:lnTo>
                  <a:pt x="7058" y="427"/>
                </a:lnTo>
                <a:lnTo>
                  <a:pt x="7059" y="445"/>
                </a:lnTo>
                <a:lnTo>
                  <a:pt x="7060" y="467"/>
                </a:lnTo>
                <a:lnTo>
                  <a:pt x="7060" y="804"/>
                </a:lnTo>
                <a:lnTo>
                  <a:pt x="7109" y="804"/>
                </a:lnTo>
                <a:lnTo>
                  <a:pt x="7109" y="459"/>
                </a:lnTo>
                <a:lnTo>
                  <a:pt x="7109" y="459"/>
                </a:lnTo>
                <a:lnTo>
                  <a:pt x="7109" y="434"/>
                </a:lnTo>
                <a:lnTo>
                  <a:pt x="7106" y="411"/>
                </a:lnTo>
                <a:lnTo>
                  <a:pt x="7103" y="389"/>
                </a:lnTo>
                <a:lnTo>
                  <a:pt x="7099" y="368"/>
                </a:lnTo>
                <a:lnTo>
                  <a:pt x="7093" y="350"/>
                </a:lnTo>
                <a:lnTo>
                  <a:pt x="7087" y="334"/>
                </a:lnTo>
                <a:lnTo>
                  <a:pt x="7078" y="319"/>
                </a:lnTo>
                <a:lnTo>
                  <a:pt x="7070" y="305"/>
                </a:lnTo>
                <a:lnTo>
                  <a:pt x="7059" y="293"/>
                </a:lnTo>
                <a:lnTo>
                  <a:pt x="7047" y="282"/>
                </a:lnTo>
                <a:lnTo>
                  <a:pt x="7033" y="273"/>
                </a:lnTo>
                <a:lnTo>
                  <a:pt x="7019" y="267"/>
                </a:lnTo>
                <a:lnTo>
                  <a:pt x="7003" y="260"/>
                </a:lnTo>
                <a:lnTo>
                  <a:pt x="6985" y="257"/>
                </a:lnTo>
                <a:lnTo>
                  <a:pt x="6967" y="255"/>
                </a:lnTo>
                <a:lnTo>
                  <a:pt x="6947" y="254"/>
                </a:lnTo>
                <a:close/>
                <a:moveTo>
                  <a:pt x="6525" y="49"/>
                </a:moveTo>
                <a:lnTo>
                  <a:pt x="6525" y="49"/>
                </a:lnTo>
                <a:lnTo>
                  <a:pt x="6517" y="50"/>
                </a:lnTo>
                <a:lnTo>
                  <a:pt x="6508" y="52"/>
                </a:lnTo>
                <a:lnTo>
                  <a:pt x="6500" y="56"/>
                </a:lnTo>
                <a:lnTo>
                  <a:pt x="6494" y="61"/>
                </a:lnTo>
                <a:lnTo>
                  <a:pt x="6489" y="67"/>
                </a:lnTo>
                <a:lnTo>
                  <a:pt x="6484" y="75"/>
                </a:lnTo>
                <a:lnTo>
                  <a:pt x="6481" y="84"/>
                </a:lnTo>
                <a:lnTo>
                  <a:pt x="6480" y="94"/>
                </a:lnTo>
                <a:lnTo>
                  <a:pt x="6480" y="94"/>
                </a:lnTo>
                <a:lnTo>
                  <a:pt x="6481" y="103"/>
                </a:lnTo>
                <a:lnTo>
                  <a:pt x="6484" y="111"/>
                </a:lnTo>
                <a:lnTo>
                  <a:pt x="6489" y="119"/>
                </a:lnTo>
                <a:lnTo>
                  <a:pt x="6494" y="125"/>
                </a:lnTo>
                <a:lnTo>
                  <a:pt x="6500" y="131"/>
                </a:lnTo>
                <a:lnTo>
                  <a:pt x="6508" y="134"/>
                </a:lnTo>
                <a:lnTo>
                  <a:pt x="6517" y="136"/>
                </a:lnTo>
                <a:lnTo>
                  <a:pt x="6525" y="137"/>
                </a:lnTo>
                <a:lnTo>
                  <a:pt x="6525" y="137"/>
                </a:lnTo>
                <a:lnTo>
                  <a:pt x="6534" y="136"/>
                </a:lnTo>
                <a:lnTo>
                  <a:pt x="6543" y="134"/>
                </a:lnTo>
                <a:lnTo>
                  <a:pt x="6550" y="131"/>
                </a:lnTo>
                <a:lnTo>
                  <a:pt x="6557" y="125"/>
                </a:lnTo>
                <a:lnTo>
                  <a:pt x="6562" y="119"/>
                </a:lnTo>
                <a:lnTo>
                  <a:pt x="6566" y="111"/>
                </a:lnTo>
                <a:lnTo>
                  <a:pt x="6569" y="103"/>
                </a:lnTo>
                <a:lnTo>
                  <a:pt x="6570" y="94"/>
                </a:lnTo>
                <a:lnTo>
                  <a:pt x="6570" y="94"/>
                </a:lnTo>
                <a:lnTo>
                  <a:pt x="6569" y="84"/>
                </a:lnTo>
                <a:lnTo>
                  <a:pt x="6566" y="75"/>
                </a:lnTo>
                <a:lnTo>
                  <a:pt x="6562" y="67"/>
                </a:lnTo>
                <a:lnTo>
                  <a:pt x="6557" y="61"/>
                </a:lnTo>
                <a:lnTo>
                  <a:pt x="6550" y="56"/>
                </a:lnTo>
                <a:lnTo>
                  <a:pt x="6543" y="52"/>
                </a:lnTo>
                <a:lnTo>
                  <a:pt x="6534" y="50"/>
                </a:lnTo>
                <a:lnTo>
                  <a:pt x="6525" y="49"/>
                </a:lnTo>
                <a:close/>
                <a:moveTo>
                  <a:pt x="6499" y="804"/>
                </a:moveTo>
                <a:lnTo>
                  <a:pt x="6549" y="804"/>
                </a:lnTo>
                <a:lnTo>
                  <a:pt x="6549" y="267"/>
                </a:lnTo>
                <a:lnTo>
                  <a:pt x="6499" y="267"/>
                </a:lnTo>
                <a:lnTo>
                  <a:pt x="6499" y="804"/>
                </a:lnTo>
                <a:close/>
                <a:moveTo>
                  <a:pt x="6325" y="774"/>
                </a:moveTo>
                <a:lnTo>
                  <a:pt x="6325" y="774"/>
                </a:lnTo>
                <a:lnTo>
                  <a:pt x="6313" y="774"/>
                </a:lnTo>
                <a:lnTo>
                  <a:pt x="6301" y="771"/>
                </a:lnTo>
                <a:lnTo>
                  <a:pt x="6290" y="769"/>
                </a:lnTo>
                <a:lnTo>
                  <a:pt x="6280" y="766"/>
                </a:lnTo>
                <a:lnTo>
                  <a:pt x="6271" y="762"/>
                </a:lnTo>
                <a:lnTo>
                  <a:pt x="6264" y="756"/>
                </a:lnTo>
                <a:lnTo>
                  <a:pt x="6258" y="750"/>
                </a:lnTo>
                <a:lnTo>
                  <a:pt x="6252" y="742"/>
                </a:lnTo>
                <a:lnTo>
                  <a:pt x="6248" y="735"/>
                </a:lnTo>
                <a:lnTo>
                  <a:pt x="6244" y="726"/>
                </a:lnTo>
                <a:lnTo>
                  <a:pt x="6241" y="716"/>
                </a:lnTo>
                <a:lnTo>
                  <a:pt x="6239" y="707"/>
                </a:lnTo>
                <a:lnTo>
                  <a:pt x="6237" y="696"/>
                </a:lnTo>
                <a:lnTo>
                  <a:pt x="6236" y="684"/>
                </a:lnTo>
                <a:lnTo>
                  <a:pt x="6235" y="660"/>
                </a:lnTo>
                <a:lnTo>
                  <a:pt x="6235" y="310"/>
                </a:lnTo>
                <a:lnTo>
                  <a:pt x="6390" y="310"/>
                </a:lnTo>
                <a:lnTo>
                  <a:pt x="6390" y="267"/>
                </a:lnTo>
                <a:lnTo>
                  <a:pt x="6235" y="267"/>
                </a:lnTo>
                <a:lnTo>
                  <a:pt x="6235" y="111"/>
                </a:lnTo>
                <a:lnTo>
                  <a:pt x="6193" y="111"/>
                </a:lnTo>
                <a:lnTo>
                  <a:pt x="6186" y="267"/>
                </a:lnTo>
                <a:lnTo>
                  <a:pt x="6101" y="271"/>
                </a:lnTo>
                <a:lnTo>
                  <a:pt x="6101" y="310"/>
                </a:lnTo>
                <a:lnTo>
                  <a:pt x="6185" y="310"/>
                </a:lnTo>
                <a:lnTo>
                  <a:pt x="6185" y="656"/>
                </a:lnTo>
                <a:lnTo>
                  <a:pt x="6185" y="656"/>
                </a:lnTo>
                <a:lnTo>
                  <a:pt x="6185" y="673"/>
                </a:lnTo>
                <a:lnTo>
                  <a:pt x="6186" y="690"/>
                </a:lnTo>
                <a:lnTo>
                  <a:pt x="6188" y="707"/>
                </a:lnTo>
                <a:lnTo>
                  <a:pt x="6190" y="722"/>
                </a:lnTo>
                <a:lnTo>
                  <a:pt x="6195" y="736"/>
                </a:lnTo>
                <a:lnTo>
                  <a:pt x="6199" y="749"/>
                </a:lnTo>
                <a:lnTo>
                  <a:pt x="6206" y="762"/>
                </a:lnTo>
                <a:lnTo>
                  <a:pt x="6213" y="773"/>
                </a:lnTo>
                <a:lnTo>
                  <a:pt x="6221" y="782"/>
                </a:lnTo>
                <a:lnTo>
                  <a:pt x="6230" y="792"/>
                </a:lnTo>
                <a:lnTo>
                  <a:pt x="6241" y="800"/>
                </a:lnTo>
                <a:lnTo>
                  <a:pt x="6254" y="806"/>
                </a:lnTo>
                <a:lnTo>
                  <a:pt x="6268" y="811"/>
                </a:lnTo>
                <a:lnTo>
                  <a:pt x="6283" y="815"/>
                </a:lnTo>
                <a:lnTo>
                  <a:pt x="6301" y="817"/>
                </a:lnTo>
                <a:lnTo>
                  <a:pt x="6319" y="818"/>
                </a:lnTo>
                <a:lnTo>
                  <a:pt x="6319" y="818"/>
                </a:lnTo>
                <a:lnTo>
                  <a:pt x="6328" y="817"/>
                </a:lnTo>
                <a:lnTo>
                  <a:pt x="6337" y="816"/>
                </a:lnTo>
                <a:lnTo>
                  <a:pt x="6359" y="811"/>
                </a:lnTo>
                <a:lnTo>
                  <a:pt x="6383" y="805"/>
                </a:lnTo>
                <a:lnTo>
                  <a:pt x="6406" y="797"/>
                </a:lnTo>
                <a:lnTo>
                  <a:pt x="6392" y="757"/>
                </a:lnTo>
                <a:lnTo>
                  <a:pt x="6392" y="757"/>
                </a:lnTo>
                <a:lnTo>
                  <a:pt x="6377" y="764"/>
                </a:lnTo>
                <a:lnTo>
                  <a:pt x="6359" y="769"/>
                </a:lnTo>
                <a:lnTo>
                  <a:pt x="6342" y="773"/>
                </a:lnTo>
                <a:lnTo>
                  <a:pt x="6325" y="774"/>
                </a:lnTo>
                <a:close/>
                <a:moveTo>
                  <a:pt x="5971" y="688"/>
                </a:moveTo>
                <a:lnTo>
                  <a:pt x="5971" y="688"/>
                </a:lnTo>
                <a:lnTo>
                  <a:pt x="5946" y="708"/>
                </a:lnTo>
                <a:lnTo>
                  <a:pt x="5923" y="726"/>
                </a:lnTo>
                <a:lnTo>
                  <a:pt x="5900" y="740"/>
                </a:lnTo>
                <a:lnTo>
                  <a:pt x="5878" y="753"/>
                </a:lnTo>
                <a:lnTo>
                  <a:pt x="5856" y="763"/>
                </a:lnTo>
                <a:lnTo>
                  <a:pt x="5845" y="766"/>
                </a:lnTo>
                <a:lnTo>
                  <a:pt x="5834" y="769"/>
                </a:lnTo>
                <a:lnTo>
                  <a:pt x="5822" y="771"/>
                </a:lnTo>
                <a:lnTo>
                  <a:pt x="5811" y="774"/>
                </a:lnTo>
                <a:lnTo>
                  <a:pt x="5799" y="775"/>
                </a:lnTo>
                <a:lnTo>
                  <a:pt x="5789" y="775"/>
                </a:lnTo>
                <a:lnTo>
                  <a:pt x="5789" y="775"/>
                </a:lnTo>
                <a:lnTo>
                  <a:pt x="5777" y="775"/>
                </a:lnTo>
                <a:lnTo>
                  <a:pt x="5766" y="774"/>
                </a:lnTo>
                <a:lnTo>
                  <a:pt x="5755" y="771"/>
                </a:lnTo>
                <a:lnTo>
                  <a:pt x="5744" y="769"/>
                </a:lnTo>
                <a:lnTo>
                  <a:pt x="5735" y="766"/>
                </a:lnTo>
                <a:lnTo>
                  <a:pt x="5726" y="762"/>
                </a:lnTo>
                <a:lnTo>
                  <a:pt x="5717" y="756"/>
                </a:lnTo>
                <a:lnTo>
                  <a:pt x="5709" y="751"/>
                </a:lnTo>
                <a:lnTo>
                  <a:pt x="5701" y="743"/>
                </a:lnTo>
                <a:lnTo>
                  <a:pt x="5695" y="736"/>
                </a:lnTo>
                <a:lnTo>
                  <a:pt x="5689" y="727"/>
                </a:lnTo>
                <a:lnTo>
                  <a:pt x="5685" y="717"/>
                </a:lnTo>
                <a:lnTo>
                  <a:pt x="5681" y="707"/>
                </a:lnTo>
                <a:lnTo>
                  <a:pt x="5677" y="695"/>
                </a:lnTo>
                <a:lnTo>
                  <a:pt x="5676" y="682"/>
                </a:lnTo>
                <a:lnTo>
                  <a:pt x="5675" y="668"/>
                </a:lnTo>
                <a:lnTo>
                  <a:pt x="5675" y="668"/>
                </a:lnTo>
                <a:lnTo>
                  <a:pt x="5676" y="653"/>
                </a:lnTo>
                <a:lnTo>
                  <a:pt x="5680" y="638"/>
                </a:lnTo>
                <a:lnTo>
                  <a:pt x="5684" y="623"/>
                </a:lnTo>
                <a:lnTo>
                  <a:pt x="5690" y="610"/>
                </a:lnTo>
                <a:lnTo>
                  <a:pt x="5700" y="598"/>
                </a:lnTo>
                <a:lnTo>
                  <a:pt x="5711" y="586"/>
                </a:lnTo>
                <a:lnTo>
                  <a:pt x="5725" y="575"/>
                </a:lnTo>
                <a:lnTo>
                  <a:pt x="5740" y="564"/>
                </a:lnTo>
                <a:lnTo>
                  <a:pt x="5759" y="554"/>
                </a:lnTo>
                <a:lnTo>
                  <a:pt x="5780" y="546"/>
                </a:lnTo>
                <a:lnTo>
                  <a:pt x="5805" y="537"/>
                </a:lnTo>
                <a:lnTo>
                  <a:pt x="5832" y="529"/>
                </a:lnTo>
                <a:lnTo>
                  <a:pt x="5862" y="523"/>
                </a:lnTo>
                <a:lnTo>
                  <a:pt x="5894" y="516"/>
                </a:lnTo>
                <a:lnTo>
                  <a:pt x="5931" y="511"/>
                </a:lnTo>
                <a:lnTo>
                  <a:pt x="5971" y="506"/>
                </a:lnTo>
                <a:lnTo>
                  <a:pt x="5971" y="688"/>
                </a:lnTo>
                <a:close/>
                <a:moveTo>
                  <a:pt x="5850" y="254"/>
                </a:moveTo>
                <a:lnTo>
                  <a:pt x="5850" y="254"/>
                </a:lnTo>
                <a:lnTo>
                  <a:pt x="5834" y="254"/>
                </a:lnTo>
                <a:lnTo>
                  <a:pt x="5818" y="256"/>
                </a:lnTo>
                <a:lnTo>
                  <a:pt x="5803" y="258"/>
                </a:lnTo>
                <a:lnTo>
                  <a:pt x="5788" y="260"/>
                </a:lnTo>
                <a:lnTo>
                  <a:pt x="5772" y="265"/>
                </a:lnTo>
                <a:lnTo>
                  <a:pt x="5758" y="269"/>
                </a:lnTo>
                <a:lnTo>
                  <a:pt x="5731" y="279"/>
                </a:lnTo>
                <a:lnTo>
                  <a:pt x="5708" y="290"/>
                </a:lnTo>
                <a:lnTo>
                  <a:pt x="5686" y="301"/>
                </a:lnTo>
                <a:lnTo>
                  <a:pt x="5667" y="312"/>
                </a:lnTo>
                <a:lnTo>
                  <a:pt x="5650" y="323"/>
                </a:lnTo>
                <a:lnTo>
                  <a:pt x="5673" y="360"/>
                </a:lnTo>
                <a:lnTo>
                  <a:pt x="5673" y="360"/>
                </a:lnTo>
                <a:lnTo>
                  <a:pt x="5688" y="350"/>
                </a:lnTo>
                <a:lnTo>
                  <a:pt x="5704" y="339"/>
                </a:lnTo>
                <a:lnTo>
                  <a:pt x="5724" y="328"/>
                </a:lnTo>
                <a:lnTo>
                  <a:pt x="5745" y="319"/>
                </a:lnTo>
                <a:lnTo>
                  <a:pt x="5768" y="310"/>
                </a:lnTo>
                <a:lnTo>
                  <a:pt x="5792" y="304"/>
                </a:lnTo>
                <a:lnTo>
                  <a:pt x="5805" y="300"/>
                </a:lnTo>
                <a:lnTo>
                  <a:pt x="5818" y="299"/>
                </a:lnTo>
                <a:lnTo>
                  <a:pt x="5831" y="298"/>
                </a:lnTo>
                <a:lnTo>
                  <a:pt x="5845" y="297"/>
                </a:lnTo>
                <a:lnTo>
                  <a:pt x="5845" y="297"/>
                </a:lnTo>
                <a:lnTo>
                  <a:pt x="5863" y="298"/>
                </a:lnTo>
                <a:lnTo>
                  <a:pt x="5880" y="301"/>
                </a:lnTo>
                <a:lnTo>
                  <a:pt x="5896" y="306"/>
                </a:lnTo>
                <a:lnTo>
                  <a:pt x="5909" y="312"/>
                </a:lnTo>
                <a:lnTo>
                  <a:pt x="5920" y="321"/>
                </a:lnTo>
                <a:lnTo>
                  <a:pt x="5931" y="330"/>
                </a:lnTo>
                <a:lnTo>
                  <a:pt x="5940" y="340"/>
                </a:lnTo>
                <a:lnTo>
                  <a:pt x="5947" y="352"/>
                </a:lnTo>
                <a:lnTo>
                  <a:pt x="5954" y="364"/>
                </a:lnTo>
                <a:lnTo>
                  <a:pt x="5959" y="378"/>
                </a:lnTo>
                <a:lnTo>
                  <a:pt x="5964" y="392"/>
                </a:lnTo>
                <a:lnTo>
                  <a:pt x="5967" y="406"/>
                </a:lnTo>
                <a:lnTo>
                  <a:pt x="5969" y="421"/>
                </a:lnTo>
                <a:lnTo>
                  <a:pt x="5970" y="437"/>
                </a:lnTo>
                <a:lnTo>
                  <a:pt x="5971" y="452"/>
                </a:lnTo>
                <a:lnTo>
                  <a:pt x="5971" y="468"/>
                </a:lnTo>
                <a:lnTo>
                  <a:pt x="5971" y="468"/>
                </a:lnTo>
                <a:lnTo>
                  <a:pt x="5928" y="473"/>
                </a:lnTo>
                <a:lnTo>
                  <a:pt x="5887" y="479"/>
                </a:lnTo>
                <a:lnTo>
                  <a:pt x="5850" y="486"/>
                </a:lnTo>
                <a:lnTo>
                  <a:pt x="5816" y="494"/>
                </a:lnTo>
                <a:lnTo>
                  <a:pt x="5784" y="502"/>
                </a:lnTo>
                <a:lnTo>
                  <a:pt x="5756" y="512"/>
                </a:lnTo>
                <a:lnTo>
                  <a:pt x="5730" y="523"/>
                </a:lnTo>
                <a:lnTo>
                  <a:pt x="5708" y="535"/>
                </a:lnTo>
                <a:lnTo>
                  <a:pt x="5688" y="547"/>
                </a:lnTo>
                <a:lnTo>
                  <a:pt x="5680" y="554"/>
                </a:lnTo>
                <a:lnTo>
                  <a:pt x="5671" y="561"/>
                </a:lnTo>
                <a:lnTo>
                  <a:pt x="5663" y="568"/>
                </a:lnTo>
                <a:lnTo>
                  <a:pt x="5657" y="576"/>
                </a:lnTo>
                <a:lnTo>
                  <a:pt x="5650" y="583"/>
                </a:lnTo>
                <a:lnTo>
                  <a:pt x="5645" y="592"/>
                </a:lnTo>
                <a:lnTo>
                  <a:pt x="5640" y="601"/>
                </a:lnTo>
                <a:lnTo>
                  <a:pt x="5635" y="609"/>
                </a:lnTo>
                <a:lnTo>
                  <a:pt x="5632" y="619"/>
                </a:lnTo>
                <a:lnTo>
                  <a:pt x="5629" y="629"/>
                </a:lnTo>
                <a:lnTo>
                  <a:pt x="5627" y="639"/>
                </a:lnTo>
                <a:lnTo>
                  <a:pt x="5626" y="648"/>
                </a:lnTo>
                <a:lnTo>
                  <a:pt x="5624" y="659"/>
                </a:lnTo>
                <a:lnTo>
                  <a:pt x="5624" y="670"/>
                </a:lnTo>
                <a:lnTo>
                  <a:pt x="5624" y="670"/>
                </a:lnTo>
                <a:lnTo>
                  <a:pt x="5624" y="688"/>
                </a:lnTo>
                <a:lnTo>
                  <a:pt x="5628" y="706"/>
                </a:lnTo>
                <a:lnTo>
                  <a:pt x="5631" y="722"/>
                </a:lnTo>
                <a:lnTo>
                  <a:pt x="5636" y="736"/>
                </a:lnTo>
                <a:lnTo>
                  <a:pt x="5643" y="750"/>
                </a:lnTo>
                <a:lnTo>
                  <a:pt x="5651" y="762"/>
                </a:lnTo>
                <a:lnTo>
                  <a:pt x="5660" y="773"/>
                </a:lnTo>
                <a:lnTo>
                  <a:pt x="5671" y="782"/>
                </a:lnTo>
                <a:lnTo>
                  <a:pt x="5682" y="791"/>
                </a:lnTo>
                <a:lnTo>
                  <a:pt x="5694" y="797"/>
                </a:lnTo>
                <a:lnTo>
                  <a:pt x="5707" y="804"/>
                </a:lnTo>
                <a:lnTo>
                  <a:pt x="5721" y="809"/>
                </a:lnTo>
                <a:lnTo>
                  <a:pt x="5735" y="813"/>
                </a:lnTo>
                <a:lnTo>
                  <a:pt x="5750" y="816"/>
                </a:lnTo>
                <a:lnTo>
                  <a:pt x="5765" y="817"/>
                </a:lnTo>
                <a:lnTo>
                  <a:pt x="5781" y="818"/>
                </a:lnTo>
                <a:lnTo>
                  <a:pt x="5781" y="818"/>
                </a:lnTo>
                <a:lnTo>
                  <a:pt x="5794" y="817"/>
                </a:lnTo>
                <a:lnTo>
                  <a:pt x="5807" y="816"/>
                </a:lnTo>
                <a:lnTo>
                  <a:pt x="5820" y="814"/>
                </a:lnTo>
                <a:lnTo>
                  <a:pt x="5832" y="810"/>
                </a:lnTo>
                <a:lnTo>
                  <a:pt x="5845" y="807"/>
                </a:lnTo>
                <a:lnTo>
                  <a:pt x="5858" y="803"/>
                </a:lnTo>
                <a:lnTo>
                  <a:pt x="5882" y="793"/>
                </a:lnTo>
                <a:lnTo>
                  <a:pt x="5905" y="780"/>
                </a:lnTo>
                <a:lnTo>
                  <a:pt x="5928" y="766"/>
                </a:lnTo>
                <a:lnTo>
                  <a:pt x="5950" y="751"/>
                </a:lnTo>
                <a:lnTo>
                  <a:pt x="5971" y="735"/>
                </a:lnTo>
                <a:lnTo>
                  <a:pt x="5973" y="735"/>
                </a:lnTo>
                <a:lnTo>
                  <a:pt x="5979" y="804"/>
                </a:lnTo>
                <a:lnTo>
                  <a:pt x="6020" y="804"/>
                </a:lnTo>
                <a:lnTo>
                  <a:pt x="6020" y="460"/>
                </a:lnTo>
                <a:lnTo>
                  <a:pt x="6020" y="460"/>
                </a:lnTo>
                <a:lnTo>
                  <a:pt x="6020" y="440"/>
                </a:lnTo>
                <a:lnTo>
                  <a:pt x="6018" y="419"/>
                </a:lnTo>
                <a:lnTo>
                  <a:pt x="6015" y="399"/>
                </a:lnTo>
                <a:lnTo>
                  <a:pt x="6011" y="380"/>
                </a:lnTo>
                <a:lnTo>
                  <a:pt x="6006" y="362"/>
                </a:lnTo>
                <a:lnTo>
                  <a:pt x="5999" y="345"/>
                </a:lnTo>
                <a:lnTo>
                  <a:pt x="5992" y="328"/>
                </a:lnTo>
                <a:lnTo>
                  <a:pt x="5983" y="314"/>
                </a:lnTo>
                <a:lnTo>
                  <a:pt x="5972" y="300"/>
                </a:lnTo>
                <a:lnTo>
                  <a:pt x="5959" y="289"/>
                </a:lnTo>
                <a:lnTo>
                  <a:pt x="5946" y="279"/>
                </a:lnTo>
                <a:lnTo>
                  <a:pt x="5930" y="270"/>
                </a:lnTo>
                <a:lnTo>
                  <a:pt x="5913" y="263"/>
                </a:lnTo>
                <a:lnTo>
                  <a:pt x="5893" y="258"/>
                </a:lnTo>
                <a:lnTo>
                  <a:pt x="5873" y="255"/>
                </a:lnTo>
                <a:lnTo>
                  <a:pt x="5850" y="254"/>
                </a:lnTo>
                <a:close/>
                <a:moveTo>
                  <a:pt x="5162" y="505"/>
                </a:moveTo>
                <a:lnTo>
                  <a:pt x="5162" y="505"/>
                </a:lnTo>
                <a:lnTo>
                  <a:pt x="5165" y="481"/>
                </a:lnTo>
                <a:lnTo>
                  <a:pt x="5170" y="458"/>
                </a:lnTo>
                <a:lnTo>
                  <a:pt x="5175" y="438"/>
                </a:lnTo>
                <a:lnTo>
                  <a:pt x="5183" y="417"/>
                </a:lnTo>
                <a:lnTo>
                  <a:pt x="5191" y="399"/>
                </a:lnTo>
                <a:lnTo>
                  <a:pt x="5201" y="383"/>
                </a:lnTo>
                <a:lnTo>
                  <a:pt x="5212" y="366"/>
                </a:lnTo>
                <a:lnTo>
                  <a:pt x="5225" y="352"/>
                </a:lnTo>
                <a:lnTo>
                  <a:pt x="5238" y="339"/>
                </a:lnTo>
                <a:lnTo>
                  <a:pt x="5251" y="328"/>
                </a:lnTo>
                <a:lnTo>
                  <a:pt x="5266" y="319"/>
                </a:lnTo>
                <a:lnTo>
                  <a:pt x="5281" y="311"/>
                </a:lnTo>
                <a:lnTo>
                  <a:pt x="5297" y="305"/>
                </a:lnTo>
                <a:lnTo>
                  <a:pt x="5313" y="300"/>
                </a:lnTo>
                <a:lnTo>
                  <a:pt x="5330" y="297"/>
                </a:lnTo>
                <a:lnTo>
                  <a:pt x="5347" y="296"/>
                </a:lnTo>
                <a:lnTo>
                  <a:pt x="5347" y="296"/>
                </a:lnTo>
                <a:lnTo>
                  <a:pt x="5364" y="297"/>
                </a:lnTo>
                <a:lnTo>
                  <a:pt x="5381" y="299"/>
                </a:lnTo>
                <a:lnTo>
                  <a:pt x="5398" y="304"/>
                </a:lnTo>
                <a:lnTo>
                  <a:pt x="5412" y="309"/>
                </a:lnTo>
                <a:lnTo>
                  <a:pt x="5426" y="317"/>
                </a:lnTo>
                <a:lnTo>
                  <a:pt x="5439" y="326"/>
                </a:lnTo>
                <a:lnTo>
                  <a:pt x="5451" y="336"/>
                </a:lnTo>
                <a:lnTo>
                  <a:pt x="5461" y="349"/>
                </a:lnTo>
                <a:lnTo>
                  <a:pt x="5471" y="363"/>
                </a:lnTo>
                <a:lnTo>
                  <a:pt x="5480" y="378"/>
                </a:lnTo>
                <a:lnTo>
                  <a:pt x="5487" y="395"/>
                </a:lnTo>
                <a:lnTo>
                  <a:pt x="5494" y="414"/>
                </a:lnTo>
                <a:lnTo>
                  <a:pt x="5498" y="434"/>
                </a:lnTo>
                <a:lnTo>
                  <a:pt x="5501" y="456"/>
                </a:lnTo>
                <a:lnTo>
                  <a:pt x="5503" y="480"/>
                </a:lnTo>
                <a:lnTo>
                  <a:pt x="5505" y="505"/>
                </a:lnTo>
                <a:lnTo>
                  <a:pt x="5162" y="505"/>
                </a:lnTo>
                <a:close/>
                <a:moveTo>
                  <a:pt x="5346" y="254"/>
                </a:moveTo>
                <a:lnTo>
                  <a:pt x="5346" y="254"/>
                </a:lnTo>
                <a:lnTo>
                  <a:pt x="5323" y="255"/>
                </a:lnTo>
                <a:lnTo>
                  <a:pt x="5301" y="258"/>
                </a:lnTo>
                <a:lnTo>
                  <a:pt x="5280" y="265"/>
                </a:lnTo>
                <a:lnTo>
                  <a:pt x="5258" y="273"/>
                </a:lnTo>
                <a:lnTo>
                  <a:pt x="5239" y="284"/>
                </a:lnTo>
                <a:lnTo>
                  <a:pt x="5219" y="297"/>
                </a:lnTo>
                <a:lnTo>
                  <a:pt x="5201" y="312"/>
                </a:lnTo>
                <a:lnTo>
                  <a:pt x="5184" y="330"/>
                </a:lnTo>
                <a:lnTo>
                  <a:pt x="5169" y="349"/>
                </a:lnTo>
                <a:lnTo>
                  <a:pt x="5155" y="371"/>
                </a:lnTo>
                <a:lnTo>
                  <a:pt x="5142" y="393"/>
                </a:lnTo>
                <a:lnTo>
                  <a:pt x="5132" y="418"/>
                </a:lnTo>
                <a:lnTo>
                  <a:pt x="5123" y="445"/>
                </a:lnTo>
                <a:lnTo>
                  <a:pt x="5120" y="459"/>
                </a:lnTo>
                <a:lnTo>
                  <a:pt x="5117" y="474"/>
                </a:lnTo>
                <a:lnTo>
                  <a:pt x="5115" y="489"/>
                </a:lnTo>
                <a:lnTo>
                  <a:pt x="5114" y="505"/>
                </a:lnTo>
                <a:lnTo>
                  <a:pt x="5112" y="521"/>
                </a:lnTo>
                <a:lnTo>
                  <a:pt x="5112" y="537"/>
                </a:lnTo>
                <a:lnTo>
                  <a:pt x="5112" y="537"/>
                </a:lnTo>
                <a:lnTo>
                  <a:pt x="5112" y="553"/>
                </a:lnTo>
                <a:lnTo>
                  <a:pt x="5114" y="569"/>
                </a:lnTo>
                <a:lnTo>
                  <a:pt x="5115" y="585"/>
                </a:lnTo>
                <a:lnTo>
                  <a:pt x="5117" y="600"/>
                </a:lnTo>
                <a:lnTo>
                  <a:pt x="5120" y="614"/>
                </a:lnTo>
                <a:lnTo>
                  <a:pt x="5123" y="628"/>
                </a:lnTo>
                <a:lnTo>
                  <a:pt x="5126" y="642"/>
                </a:lnTo>
                <a:lnTo>
                  <a:pt x="5132" y="655"/>
                </a:lnTo>
                <a:lnTo>
                  <a:pt x="5136" y="668"/>
                </a:lnTo>
                <a:lnTo>
                  <a:pt x="5142" y="680"/>
                </a:lnTo>
                <a:lnTo>
                  <a:pt x="5148" y="692"/>
                </a:lnTo>
                <a:lnTo>
                  <a:pt x="5155" y="703"/>
                </a:lnTo>
                <a:lnTo>
                  <a:pt x="5161" y="714"/>
                </a:lnTo>
                <a:lnTo>
                  <a:pt x="5169" y="724"/>
                </a:lnTo>
                <a:lnTo>
                  <a:pt x="5176" y="734"/>
                </a:lnTo>
                <a:lnTo>
                  <a:pt x="5185" y="743"/>
                </a:lnTo>
                <a:lnTo>
                  <a:pt x="5202" y="761"/>
                </a:lnTo>
                <a:lnTo>
                  <a:pt x="5222" y="775"/>
                </a:lnTo>
                <a:lnTo>
                  <a:pt x="5242" y="788"/>
                </a:lnTo>
                <a:lnTo>
                  <a:pt x="5264" y="799"/>
                </a:lnTo>
                <a:lnTo>
                  <a:pt x="5286" y="807"/>
                </a:lnTo>
                <a:lnTo>
                  <a:pt x="5310" y="813"/>
                </a:lnTo>
                <a:lnTo>
                  <a:pt x="5335" y="817"/>
                </a:lnTo>
                <a:lnTo>
                  <a:pt x="5360" y="818"/>
                </a:lnTo>
                <a:lnTo>
                  <a:pt x="5360" y="818"/>
                </a:lnTo>
                <a:lnTo>
                  <a:pt x="5388" y="817"/>
                </a:lnTo>
                <a:lnTo>
                  <a:pt x="5414" y="814"/>
                </a:lnTo>
                <a:lnTo>
                  <a:pt x="5436" y="808"/>
                </a:lnTo>
                <a:lnTo>
                  <a:pt x="5458" y="801"/>
                </a:lnTo>
                <a:lnTo>
                  <a:pt x="5478" y="793"/>
                </a:lnTo>
                <a:lnTo>
                  <a:pt x="5496" y="784"/>
                </a:lnTo>
                <a:lnTo>
                  <a:pt x="5513" y="775"/>
                </a:lnTo>
                <a:lnTo>
                  <a:pt x="5529" y="765"/>
                </a:lnTo>
                <a:lnTo>
                  <a:pt x="5509" y="727"/>
                </a:lnTo>
                <a:lnTo>
                  <a:pt x="5509" y="727"/>
                </a:lnTo>
                <a:lnTo>
                  <a:pt x="5494" y="738"/>
                </a:lnTo>
                <a:lnTo>
                  <a:pt x="5478" y="747"/>
                </a:lnTo>
                <a:lnTo>
                  <a:pt x="5461" y="755"/>
                </a:lnTo>
                <a:lnTo>
                  <a:pt x="5444" y="762"/>
                </a:lnTo>
                <a:lnTo>
                  <a:pt x="5426" y="767"/>
                </a:lnTo>
                <a:lnTo>
                  <a:pt x="5406" y="771"/>
                </a:lnTo>
                <a:lnTo>
                  <a:pt x="5386" y="775"/>
                </a:lnTo>
                <a:lnTo>
                  <a:pt x="5365" y="775"/>
                </a:lnTo>
                <a:lnTo>
                  <a:pt x="5365" y="775"/>
                </a:lnTo>
                <a:lnTo>
                  <a:pt x="5343" y="774"/>
                </a:lnTo>
                <a:lnTo>
                  <a:pt x="5321" y="770"/>
                </a:lnTo>
                <a:lnTo>
                  <a:pt x="5301" y="765"/>
                </a:lnTo>
                <a:lnTo>
                  <a:pt x="5282" y="757"/>
                </a:lnTo>
                <a:lnTo>
                  <a:pt x="5265" y="749"/>
                </a:lnTo>
                <a:lnTo>
                  <a:pt x="5249" y="737"/>
                </a:lnTo>
                <a:lnTo>
                  <a:pt x="5233" y="724"/>
                </a:lnTo>
                <a:lnTo>
                  <a:pt x="5219" y="710"/>
                </a:lnTo>
                <a:lnTo>
                  <a:pt x="5206" y="694"/>
                </a:lnTo>
                <a:lnTo>
                  <a:pt x="5196" y="675"/>
                </a:lnTo>
                <a:lnTo>
                  <a:pt x="5186" y="657"/>
                </a:lnTo>
                <a:lnTo>
                  <a:pt x="5178" y="636"/>
                </a:lnTo>
                <a:lnTo>
                  <a:pt x="5172" y="614"/>
                </a:lnTo>
                <a:lnTo>
                  <a:pt x="5166" y="591"/>
                </a:lnTo>
                <a:lnTo>
                  <a:pt x="5163" y="567"/>
                </a:lnTo>
                <a:lnTo>
                  <a:pt x="5162" y="542"/>
                </a:lnTo>
                <a:lnTo>
                  <a:pt x="5549" y="542"/>
                </a:lnTo>
                <a:lnTo>
                  <a:pt x="5549" y="542"/>
                </a:lnTo>
                <a:lnTo>
                  <a:pt x="5551" y="533"/>
                </a:lnTo>
                <a:lnTo>
                  <a:pt x="5551" y="522"/>
                </a:lnTo>
                <a:lnTo>
                  <a:pt x="5551" y="502"/>
                </a:lnTo>
                <a:lnTo>
                  <a:pt x="5551" y="502"/>
                </a:lnTo>
                <a:lnTo>
                  <a:pt x="5551" y="473"/>
                </a:lnTo>
                <a:lnTo>
                  <a:pt x="5548" y="446"/>
                </a:lnTo>
                <a:lnTo>
                  <a:pt x="5543" y="420"/>
                </a:lnTo>
                <a:lnTo>
                  <a:pt x="5537" y="397"/>
                </a:lnTo>
                <a:lnTo>
                  <a:pt x="5529" y="375"/>
                </a:lnTo>
                <a:lnTo>
                  <a:pt x="5520" y="354"/>
                </a:lnTo>
                <a:lnTo>
                  <a:pt x="5509" y="336"/>
                </a:lnTo>
                <a:lnTo>
                  <a:pt x="5496" y="319"/>
                </a:lnTo>
                <a:lnTo>
                  <a:pt x="5482" y="304"/>
                </a:lnTo>
                <a:lnTo>
                  <a:pt x="5467" y="291"/>
                </a:lnTo>
                <a:lnTo>
                  <a:pt x="5449" y="280"/>
                </a:lnTo>
                <a:lnTo>
                  <a:pt x="5432" y="270"/>
                </a:lnTo>
                <a:lnTo>
                  <a:pt x="5412" y="264"/>
                </a:lnTo>
                <a:lnTo>
                  <a:pt x="5391" y="258"/>
                </a:lnTo>
                <a:lnTo>
                  <a:pt x="5370" y="255"/>
                </a:lnTo>
                <a:lnTo>
                  <a:pt x="5346" y="254"/>
                </a:lnTo>
                <a:close/>
                <a:moveTo>
                  <a:pt x="4926" y="390"/>
                </a:moveTo>
                <a:lnTo>
                  <a:pt x="4531" y="390"/>
                </a:lnTo>
                <a:lnTo>
                  <a:pt x="4531" y="67"/>
                </a:lnTo>
                <a:lnTo>
                  <a:pt x="4481" y="67"/>
                </a:lnTo>
                <a:lnTo>
                  <a:pt x="4481" y="804"/>
                </a:lnTo>
                <a:lnTo>
                  <a:pt x="4531" y="804"/>
                </a:lnTo>
                <a:lnTo>
                  <a:pt x="4531" y="435"/>
                </a:lnTo>
                <a:lnTo>
                  <a:pt x="4926" y="435"/>
                </a:lnTo>
                <a:lnTo>
                  <a:pt x="4926" y="804"/>
                </a:lnTo>
                <a:lnTo>
                  <a:pt x="4977" y="804"/>
                </a:lnTo>
                <a:lnTo>
                  <a:pt x="4977" y="67"/>
                </a:lnTo>
                <a:lnTo>
                  <a:pt x="4926" y="67"/>
                </a:lnTo>
                <a:lnTo>
                  <a:pt x="4926" y="390"/>
                </a:lnTo>
                <a:close/>
                <a:moveTo>
                  <a:pt x="3134" y="672"/>
                </a:moveTo>
                <a:lnTo>
                  <a:pt x="3134" y="672"/>
                </a:lnTo>
                <a:lnTo>
                  <a:pt x="3113" y="693"/>
                </a:lnTo>
                <a:lnTo>
                  <a:pt x="3093" y="710"/>
                </a:lnTo>
                <a:lnTo>
                  <a:pt x="3072" y="725"/>
                </a:lnTo>
                <a:lnTo>
                  <a:pt x="3051" y="738"/>
                </a:lnTo>
                <a:lnTo>
                  <a:pt x="3030" y="748"/>
                </a:lnTo>
                <a:lnTo>
                  <a:pt x="3020" y="752"/>
                </a:lnTo>
                <a:lnTo>
                  <a:pt x="3009" y="755"/>
                </a:lnTo>
                <a:lnTo>
                  <a:pt x="2999" y="757"/>
                </a:lnTo>
                <a:lnTo>
                  <a:pt x="2988" y="760"/>
                </a:lnTo>
                <a:lnTo>
                  <a:pt x="2977" y="761"/>
                </a:lnTo>
                <a:lnTo>
                  <a:pt x="2966" y="761"/>
                </a:lnTo>
                <a:lnTo>
                  <a:pt x="2966" y="761"/>
                </a:lnTo>
                <a:lnTo>
                  <a:pt x="2946" y="760"/>
                </a:lnTo>
                <a:lnTo>
                  <a:pt x="2925" y="756"/>
                </a:lnTo>
                <a:lnTo>
                  <a:pt x="2907" y="751"/>
                </a:lnTo>
                <a:lnTo>
                  <a:pt x="2889" y="744"/>
                </a:lnTo>
                <a:lnTo>
                  <a:pt x="2874" y="735"/>
                </a:lnTo>
                <a:lnTo>
                  <a:pt x="2859" y="724"/>
                </a:lnTo>
                <a:lnTo>
                  <a:pt x="2846" y="711"/>
                </a:lnTo>
                <a:lnTo>
                  <a:pt x="2834" y="697"/>
                </a:lnTo>
                <a:lnTo>
                  <a:pt x="2824" y="681"/>
                </a:lnTo>
                <a:lnTo>
                  <a:pt x="2814" y="663"/>
                </a:lnTo>
                <a:lnTo>
                  <a:pt x="2806" y="644"/>
                </a:lnTo>
                <a:lnTo>
                  <a:pt x="2800" y="623"/>
                </a:lnTo>
                <a:lnTo>
                  <a:pt x="2794" y="602"/>
                </a:lnTo>
                <a:lnTo>
                  <a:pt x="2791" y="579"/>
                </a:lnTo>
                <a:lnTo>
                  <a:pt x="2789" y="554"/>
                </a:lnTo>
                <a:lnTo>
                  <a:pt x="2788" y="529"/>
                </a:lnTo>
                <a:lnTo>
                  <a:pt x="2788" y="529"/>
                </a:lnTo>
                <a:lnTo>
                  <a:pt x="2789" y="505"/>
                </a:lnTo>
                <a:lnTo>
                  <a:pt x="2792" y="482"/>
                </a:lnTo>
                <a:lnTo>
                  <a:pt x="2797" y="459"/>
                </a:lnTo>
                <a:lnTo>
                  <a:pt x="2803" y="438"/>
                </a:lnTo>
                <a:lnTo>
                  <a:pt x="2811" y="417"/>
                </a:lnTo>
                <a:lnTo>
                  <a:pt x="2820" y="399"/>
                </a:lnTo>
                <a:lnTo>
                  <a:pt x="2831" y="380"/>
                </a:lnTo>
                <a:lnTo>
                  <a:pt x="2843" y="364"/>
                </a:lnTo>
                <a:lnTo>
                  <a:pt x="2856" y="349"/>
                </a:lnTo>
                <a:lnTo>
                  <a:pt x="2871" y="336"/>
                </a:lnTo>
                <a:lnTo>
                  <a:pt x="2886" y="325"/>
                </a:lnTo>
                <a:lnTo>
                  <a:pt x="2902" y="316"/>
                </a:lnTo>
                <a:lnTo>
                  <a:pt x="2920" y="308"/>
                </a:lnTo>
                <a:lnTo>
                  <a:pt x="2938" y="301"/>
                </a:lnTo>
                <a:lnTo>
                  <a:pt x="2958" y="298"/>
                </a:lnTo>
                <a:lnTo>
                  <a:pt x="2977" y="297"/>
                </a:lnTo>
                <a:lnTo>
                  <a:pt x="2977" y="297"/>
                </a:lnTo>
                <a:lnTo>
                  <a:pt x="2996" y="298"/>
                </a:lnTo>
                <a:lnTo>
                  <a:pt x="3016" y="301"/>
                </a:lnTo>
                <a:lnTo>
                  <a:pt x="3035" y="306"/>
                </a:lnTo>
                <a:lnTo>
                  <a:pt x="3054" y="313"/>
                </a:lnTo>
                <a:lnTo>
                  <a:pt x="3073" y="323"/>
                </a:lnTo>
                <a:lnTo>
                  <a:pt x="3093" y="335"/>
                </a:lnTo>
                <a:lnTo>
                  <a:pt x="3113" y="349"/>
                </a:lnTo>
                <a:lnTo>
                  <a:pt x="3134" y="366"/>
                </a:lnTo>
                <a:lnTo>
                  <a:pt x="3134" y="672"/>
                </a:lnTo>
                <a:close/>
                <a:moveTo>
                  <a:pt x="3135" y="317"/>
                </a:moveTo>
                <a:lnTo>
                  <a:pt x="3131" y="317"/>
                </a:lnTo>
                <a:lnTo>
                  <a:pt x="3131" y="317"/>
                </a:lnTo>
                <a:lnTo>
                  <a:pt x="3113" y="303"/>
                </a:lnTo>
                <a:lnTo>
                  <a:pt x="3096" y="290"/>
                </a:lnTo>
                <a:lnTo>
                  <a:pt x="3077" y="280"/>
                </a:lnTo>
                <a:lnTo>
                  <a:pt x="3059" y="270"/>
                </a:lnTo>
                <a:lnTo>
                  <a:pt x="3040" y="264"/>
                </a:lnTo>
                <a:lnTo>
                  <a:pt x="3019" y="258"/>
                </a:lnTo>
                <a:lnTo>
                  <a:pt x="2997" y="255"/>
                </a:lnTo>
                <a:lnTo>
                  <a:pt x="2975" y="254"/>
                </a:lnTo>
                <a:lnTo>
                  <a:pt x="2975" y="254"/>
                </a:lnTo>
                <a:lnTo>
                  <a:pt x="2951" y="255"/>
                </a:lnTo>
                <a:lnTo>
                  <a:pt x="2928" y="258"/>
                </a:lnTo>
                <a:lnTo>
                  <a:pt x="2906" y="265"/>
                </a:lnTo>
                <a:lnTo>
                  <a:pt x="2884" y="273"/>
                </a:lnTo>
                <a:lnTo>
                  <a:pt x="2864" y="283"/>
                </a:lnTo>
                <a:lnTo>
                  <a:pt x="2843" y="296"/>
                </a:lnTo>
                <a:lnTo>
                  <a:pt x="2825" y="311"/>
                </a:lnTo>
                <a:lnTo>
                  <a:pt x="2807" y="327"/>
                </a:lnTo>
                <a:lnTo>
                  <a:pt x="2792" y="347"/>
                </a:lnTo>
                <a:lnTo>
                  <a:pt x="2778" y="367"/>
                </a:lnTo>
                <a:lnTo>
                  <a:pt x="2766" y="390"/>
                </a:lnTo>
                <a:lnTo>
                  <a:pt x="2756" y="414"/>
                </a:lnTo>
                <a:lnTo>
                  <a:pt x="2748" y="441"/>
                </a:lnTo>
                <a:lnTo>
                  <a:pt x="2741" y="468"/>
                </a:lnTo>
                <a:lnTo>
                  <a:pt x="2739" y="483"/>
                </a:lnTo>
                <a:lnTo>
                  <a:pt x="2738" y="498"/>
                </a:lnTo>
                <a:lnTo>
                  <a:pt x="2737" y="513"/>
                </a:lnTo>
                <a:lnTo>
                  <a:pt x="2736" y="529"/>
                </a:lnTo>
                <a:lnTo>
                  <a:pt x="2736" y="529"/>
                </a:lnTo>
                <a:lnTo>
                  <a:pt x="2737" y="561"/>
                </a:lnTo>
                <a:lnTo>
                  <a:pt x="2740" y="592"/>
                </a:lnTo>
                <a:lnTo>
                  <a:pt x="2746" y="620"/>
                </a:lnTo>
                <a:lnTo>
                  <a:pt x="2752" y="646"/>
                </a:lnTo>
                <a:lnTo>
                  <a:pt x="2761" y="671"/>
                </a:lnTo>
                <a:lnTo>
                  <a:pt x="2772" y="694"/>
                </a:lnTo>
                <a:lnTo>
                  <a:pt x="2784" y="714"/>
                </a:lnTo>
                <a:lnTo>
                  <a:pt x="2797" y="733"/>
                </a:lnTo>
                <a:lnTo>
                  <a:pt x="2813" y="750"/>
                </a:lnTo>
                <a:lnTo>
                  <a:pt x="2829" y="764"/>
                </a:lnTo>
                <a:lnTo>
                  <a:pt x="2847" y="776"/>
                </a:lnTo>
                <a:lnTo>
                  <a:pt x="2867" y="787"/>
                </a:lnTo>
                <a:lnTo>
                  <a:pt x="2887" y="794"/>
                </a:lnTo>
                <a:lnTo>
                  <a:pt x="2910" y="800"/>
                </a:lnTo>
                <a:lnTo>
                  <a:pt x="2934" y="803"/>
                </a:lnTo>
                <a:lnTo>
                  <a:pt x="2959" y="804"/>
                </a:lnTo>
                <a:lnTo>
                  <a:pt x="2959" y="804"/>
                </a:lnTo>
                <a:lnTo>
                  <a:pt x="2972" y="804"/>
                </a:lnTo>
                <a:lnTo>
                  <a:pt x="2985" y="803"/>
                </a:lnTo>
                <a:lnTo>
                  <a:pt x="2997" y="801"/>
                </a:lnTo>
                <a:lnTo>
                  <a:pt x="3009" y="797"/>
                </a:lnTo>
                <a:lnTo>
                  <a:pt x="3021" y="794"/>
                </a:lnTo>
                <a:lnTo>
                  <a:pt x="3033" y="790"/>
                </a:lnTo>
                <a:lnTo>
                  <a:pt x="3045" y="784"/>
                </a:lnTo>
                <a:lnTo>
                  <a:pt x="3057" y="779"/>
                </a:lnTo>
                <a:lnTo>
                  <a:pt x="3078" y="767"/>
                </a:lnTo>
                <a:lnTo>
                  <a:pt x="3098" y="753"/>
                </a:lnTo>
                <a:lnTo>
                  <a:pt x="3117" y="738"/>
                </a:lnTo>
                <a:lnTo>
                  <a:pt x="3135" y="722"/>
                </a:lnTo>
                <a:lnTo>
                  <a:pt x="3134" y="844"/>
                </a:lnTo>
                <a:lnTo>
                  <a:pt x="3134" y="844"/>
                </a:lnTo>
                <a:lnTo>
                  <a:pt x="3132" y="863"/>
                </a:lnTo>
                <a:lnTo>
                  <a:pt x="3131" y="882"/>
                </a:lnTo>
                <a:lnTo>
                  <a:pt x="3128" y="900"/>
                </a:lnTo>
                <a:lnTo>
                  <a:pt x="3123" y="916"/>
                </a:lnTo>
                <a:lnTo>
                  <a:pt x="3117" y="932"/>
                </a:lnTo>
                <a:lnTo>
                  <a:pt x="3110" y="947"/>
                </a:lnTo>
                <a:lnTo>
                  <a:pt x="3101" y="960"/>
                </a:lnTo>
                <a:lnTo>
                  <a:pt x="3091" y="971"/>
                </a:lnTo>
                <a:lnTo>
                  <a:pt x="3081" y="982"/>
                </a:lnTo>
                <a:lnTo>
                  <a:pt x="3068" y="992"/>
                </a:lnTo>
                <a:lnTo>
                  <a:pt x="3054" y="999"/>
                </a:lnTo>
                <a:lnTo>
                  <a:pt x="3039" y="1006"/>
                </a:lnTo>
                <a:lnTo>
                  <a:pt x="3022" y="1011"/>
                </a:lnTo>
                <a:lnTo>
                  <a:pt x="3005" y="1015"/>
                </a:lnTo>
                <a:lnTo>
                  <a:pt x="2986" y="1017"/>
                </a:lnTo>
                <a:lnTo>
                  <a:pt x="2966" y="1018"/>
                </a:lnTo>
                <a:lnTo>
                  <a:pt x="2966" y="1018"/>
                </a:lnTo>
                <a:lnTo>
                  <a:pt x="2945" y="1017"/>
                </a:lnTo>
                <a:lnTo>
                  <a:pt x="2924" y="1015"/>
                </a:lnTo>
                <a:lnTo>
                  <a:pt x="2903" y="1011"/>
                </a:lnTo>
                <a:lnTo>
                  <a:pt x="2882" y="1005"/>
                </a:lnTo>
                <a:lnTo>
                  <a:pt x="2861" y="997"/>
                </a:lnTo>
                <a:lnTo>
                  <a:pt x="2841" y="989"/>
                </a:lnTo>
                <a:lnTo>
                  <a:pt x="2820" y="977"/>
                </a:lnTo>
                <a:lnTo>
                  <a:pt x="2801" y="963"/>
                </a:lnTo>
                <a:lnTo>
                  <a:pt x="2778" y="1003"/>
                </a:lnTo>
                <a:lnTo>
                  <a:pt x="2778" y="1003"/>
                </a:lnTo>
                <a:lnTo>
                  <a:pt x="2799" y="1015"/>
                </a:lnTo>
                <a:lnTo>
                  <a:pt x="2819" y="1027"/>
                </a:lnTo>
                <a:lnTo>
                  <a:pt x="2842" y="1036"/>
                </a:lnTo>
                <a:lnTo>
                  <a:pt x="2865" y="1045"/>
                </a:lnTo>
                <a:lnTo>
                  <a:pt x="2888" y="1051"/>
                </a:lnTo>
                <a:lnTo>
                  <a:pt x="2913" y="1057"/>
                </a:lnTo>
                <a:lnTo>
                  <a:pt x="2939" y="1060"/>
                </a:lnTo>
                <a:lnTo>
                  <a:pt x="2966" y="1060"/>
                </a:lnTo>
                <a:lnTo>
                  <a:pt x="2966" y="1060"/>
                </a:lnTo>
                <a:lnTo>
                  <a:pt x="2991" y="1060"/>
                </a:lnTo>
                <a:lnTo>
                  <a:pt x="3015" y="1057"/>
                </a:lnTo>
                <a:lnTo>
                  <a:pt x="3037" y="1052"/>
                </a:lnTo>
                <a:lnTo>
                  <a:pt x="3058" y="1046"/>
                </a:lnTo>
                <a:lnTo>
                  <a:pt x="3077" y="1037"/>
                </a:lnTo>
                <a:lnTo>
                  <a:pt x="3096" y="1028"/>
                </a:lnTo>
                <a:lnTo>
                  <a:pt x="3112" y="1017"/>
                </a:lnTo>
                <a:lnTo>
                  <a:pt x="3126" y="1004"/>
                </a:lnTo>
                <a:lnTo>
                  <a:pt x="3139" y="990"/>
                </a:lnTo>
                <a:lnTo>
                  <a:pt x="3151" y="974"/>
                </a:lnTo>
                <a:lnTo>
                  <a:pt x="3161" y="956"/>
                </a:lnTo>
                <a:lnTo>
                  <a:pt x="3168" y="938"/>
                </a:lnTo>
                <a:lnTo>
                  <a:pt x="3175" y="918"/>
                </a:lnTo>
                <a:lnTo>
                  <a:pt x="3179" y="897"/>
                </a:lnTo>
                <a:lnTo>
                  <a:pt x="3182" y="874"/>
                </a:lnTo>
                <a:lnTo>
                  <a:pt x="3183" y="851"/>
                </a:lnTo>
                <a:lnTo>
                  <a:pt x="3183" y="267"/>
                </a:lnTo>
                <a:lnTo>
                  <a:pt x="3139" y="267"/>
                </a:lnTo>
                <a:lnTo>
                  <a:pt x="3135" y="317"/>
                </a:lnTo>
                <a:close/>
                <a:moveTo>
                  <a:pt x="2450" y="254"/>
                </a:moveTo>
                <a:lnTo>
                  <a:pt x="2450" y="254"/>
                </a:lnTo>
                <a:lnTo>
                  <a:pt x="2436" y="254"/>
                </a:lnTo>
                <a:lnTo>
                  <a:pt x="2423" y="256"/>
                </a:lnTo>
                <a:lnTo>
                  <a:pt x="2410" y="258"/>
                </a:lnTo>
                <a:lnTo>
                  <a:pt x="2397" y="261"/>
                </a:lnTo>
                <a:lnTo>
                  <a:pt x="2385" y="265"/>
                </a:lnTo>
                <a:lnTo>
                  <a:pt x="2373" y="270"/>
                </a:lnTo>
                <a:lnTo>
                  <a:pt x="2361" y="276"/>
                </a:lnTo>
                <a:lnTo>
                  <a:pt x="2350" y="281"/>
                </a:lnTo>
                <a:lnTo>
                  <a:pt x="2328" y="295"/>
                </a:lnTo>
                <a:lnTo>
                  <a:pt x="2307" y="312"/>
                </a:lnTo>
                <a:lnTo>
                  <a:pt x="2286" y="331"/>
                </a:lnTo>
                <a:lnTo>
                  <a:pt x="2265" y="350"/>
                </a:lnTo>
                <a:lnTo>
                  <a:pt x="2262" y="350"/>
                </a:lnTo>
                <a:lnTo>
                  <a:pt x="2258" y="267"/>
                </a:lnTo>
                <a:lnTo>
                  <a:pt x="2214" y="267"/>
                </a:lnTo>
                <a:lnTo>
                  <a:pt x="2214" y="804"/>
                </a:lnTo>
                <a:lnTo>
                  <a:pt x="2264" y="804"/>
                </a:lnTo>
                <a:lnTo>
                  <a:pt x="2264" y="399"/>
                </a:lnTo>
                <a:lnTo>
                  <a:pt x="2264" y="399"/>
                </a:lnTo>
                <a:lnTo>
                  <a:pt x="2288" y="376"/>
                </a:lnTo>
                <a:lnTo>
                  <a:pt x="2310" y="355"/>
                </a:lnTo>
                <a:lnTo>
                  <a:pt x="2332" y="338"/>
                </a:lnTo>
                <a:lnTo>
                  <a:pt x="2353" y="324"/>
                </a:lnTo>
                <a:lnTo>
                  <a:pt x="2363" y="318"/>
                </a:lnTo>
                <a:lnTo>
                  <a:pt x="2373" y="312"/>
                </a:lnTo>
                <a:lnTo>
                  <a:pt x="2384" y="308"/>
                </a:lnTo>
                <a:lnTo>
                  <a:pt x="2395" y="305"/>
                </a:lnTo>
                <a:lnTo>
                  <a:pt x="2406" y="303"/>
                </a:lnTo>
                <a:lnTo>
                  <a:pt x="2416" y="300"/>
                </a:lnTo>
                <a:lnTo>
                  <a:pt x="2428" y="299"/>
                </a:lnTo>
                <a:lnTo>
                  <a:pt x="2440" y="298"/>
                </a:lnTo>
                <a:lnTo>
                  <a:pt x="2440" y="298"/>
                </a:lnTo>
                <a:lnTo>
                  <a:pt x="2455" y="299"/>
                </a:lnTo>
                <a:lnTo>
                  <a:pt x="2470" y="301"/>
                </a:lnTo>
                <a:lnTo>
                  <a:pt x="2483" y="305"/>
                </a:lnTo>
                <a:lnTo>
                  <a:pt x="2495" y="309"/>
                </a:lnTo>
                <a:lnTo>
                  <a:pt x="2507" y="314"/>
                </a:lnTo>
                <a:lnTo>
                  <a:pt x="2517" y="322"/>
                </a:lnTo>
                <a:lnTo>
                  <a:pt x="2525" y="330"/>
                </a:lnTo>
                <a:lnTo>
                  <a:pt x="2534" y="339"/>
                </a:lnTo>
                <a:lnTo>
                  <a:pt x="2541" y="351"/>
                </a:lnTo>
                <a:lnTo>
                  <a:pt x="2547" y="363"/>
                </a:lnTo>
                <a:lnTo>
                  <a:pt x="2551" y="377"/>
                </a:lnTo>
                <a:lnTo>
                  <a:pt x="2556" y="392"/>
                </a:lnTo>
                <a:lnTo>
                  <a:pt x="2559" y="408"/>
                </a:lnTo>
                <a:lnTo>
                  <a:pt x="2561" y="427"/>
                </a:lnTo>
                <a:lnTo>
                  <a:pt x="2562" y="445"/>
                </a:lnTo>
                <a:lnTo>
                  <a:pt x="2562" y="467"/>
                </a:lnTo>
                <a:lnTo>
                  <a:pt x="2562" y="804"/>
                </a:lnTo>
                <a:lnTo>
                  <a:pt x="2612" y="804"/>
                </a:lnTo>
                <a:lnTo>
                  <a:pt x="2612" y="459"/>
                </a:lnTo>
                <a:lnTo>
                  <a:pt x="2612" y="459"/>
                </a:lnTo>
                <a:lnTo>
                  <a:pt x="2611" y="434"/>
                </a:lnTo>
                <a:lnTo>
                  <a:pt x="2610" y="411"/>
                </a:lnTo>
                <a:lnTo>
                  <a:pt x="2606" y="389"/>
                </a:lnTo>
                <a:lnTo>
                  <a:pt x="2602" y="368"/>
                </a:lnTo>
                <a:lnTo>
                  <a:pt x="2597" y="350"/>
                </a:lnTo>
                <a:lnTo>
                  <a:pt x="2590" y="334"/>
                </a:lnTo>
                <a:lnTo>
                  <a:pt x="2582" y="319"/>
                </a:lnTo>
                <a:lnTo>
                  <a:pt x="2572" y="305"/>
                </a:lnTo>
                <a:lnTo>
                  <a:pt x="2562" y="293"/>
                </a:lnTo>
                <a:lnTo>
                  <a:pt x="2549" y="282"/>
                </a:lnTo>
                <a:lnTo>
                  <a:pt x="2536" y="273"/>
                </a:lnTo>
                <a:lnTo>
                  <a:pt x="2522" y="267"/>
                </a:lnTo>
                <a:lnTo>
                  <a:pt x="2506" y="260"/>
                </a:lnTo>
                <a:lnTo>
                  <a:pt x="2489" y="257"/>
                </a:lnTo>
                <a:lnTo>
                  <a:pt x="2469" y="255"/>
                </a:lnTo>
                <a:lnTo>
                  <a:pt x="2450" y="254"/>
                </a:lnTo>
                <a:close/>
                <a:moveTo>
                  <a:pt x="2003" y="804"/>
                </a:moveTo>
                <a:lnTo>
                  <a:pt x="2051" y="804"/>
                </a:lnTo>
                <a:lnTo>
                  <a:pt x="2051" y="267"/>
                </a:lnTo>
                <a:lnTo>
                  <a:pt x="2003" y="267"/>
                </a:lnTo>
                <a:lnTo>
                  <a:pt x="2003" y="804"/>
                </a:lnTo>
                <a:close/>
                <a:moveTo>
                  <a:pt x="2027" y="49"/>
                </a:moveTo>
                <a:lnTo>
                  <a:pt x="2027" y="49"/>
                </a:lnTo>
                <a:lnTo>
                  <a:pt x="2019" y="50"/>
                </a:lnTo>
                <a:lnTo>
                  <a:pt x="2010" y="52"/>
                </a:lnTo>
                <a:lnTo>
                  <a:pt x="2003" y="56"/>
                </a:lnTo>
                <a:lnTo>
                  <a:pt x="1996" y="61"/>
                </a:lnTo>
                <a:lnTo>
                  <a:pt x="1991" y="67"/>
                </a:lnTo>
                <a:lnTo>
                  <a:pt x="1986" y="75"/>
                </a:lnTo>
                <a:lnTo>
                  <a:pt x="1984" y="84"/>
                </a:lnTo>
                <a:lnTo>
                  <a:pt x="1983" y="94"/>
                </a:lnTo>
                <a:lnTo>
                  <a:pt x="1983" y="94"/>
                </a:lnTo>
                <a:lnTo>
                  <a:pt x="1984" y="103"/>
                </a:lnTo>
                <a:lnTo>
                  <a:pt x="1986" y="111"/>
                </a:lnTo>
                <a:lnTo>
                  <a:pt x="1991" y="119"/>
                </a:lnTo>
                <a:lnTo>
                  <a:pt x="1996" y="125"/>
                </a:lnTo>
                <a:lnTo>
                  <a:pt x="2003" y="131"/>
                </a:lnTo>
                <a:lnTo>
                  <a:pt x="2010" y="134"/>
                </a:lnTo>
                <a:lnTo>
                  <a:pt x="2019" y="136"/>
                </a:lnTo>
                <a:lnTo>
                  <a:pt x="2027" y="137"/>
                </a:lnTo>
                <a:lnTo>
                  <a:pt x="2027" y="137"/>
                </a:lnTo>
                <a:lnTo>
                  <a:pt x="2037" y="136"/>
                </a:lnTo>
                <a:lnTo>
                  <a:pt x="2046" y="134"/>
                </a:lnTo>
                <a:lnTo>
                  <a:pt x="2053" y="131"/>
                </a:lnTo>
                <a:lnTo>
                  <a:pt x="2060" y="125"/>
                </a:lnTo>
                <a:lnTo>
                  <a:pt x="2065" y="119"/>
                </a:lnTo>
                <a:lnTo>
                  <a:pt x="2070" y="111"/>
                </a:lnTo>
                <a:lnTo>
                  <a:pt x="2072" y="103"/>
                </a:lnTo>
                <a:lnTo>
                  <a:pt x="2073" y="94"/>
                </a:lnTo>
                <a:lnTo>
                  <a:pt x="2073" y="94"/>
                </a:lnTo>
                <a:lnTo>
                  <a:pt x="2072" y="84"/>
                </a:lnTo>
                <a:lnTo>
                  <a:pt x="2070" y="75"/>
                </a:lnTo>
                <a:lnTo>
                  <a:pt x="2065" y="67"/>
                </a:lnTo>
                <a:lnTo>
                  <a:pt x="2060" y="61"/>
                </a:lnTo>
                <a:lnTo>
                  <a:pt x="2053" y="56"/>
                </a:lnTo>
                <a:lnTo>
                  <a:pt x="2046" y="52"/>
                </a:lnTo>
                <a:lnTo>
                  <a:pt x="2037" y="50"/>
                </a:lnTo>
                <a:lnTo>
                  <a:pt x="2027" y="49"/>
                </a:lnTo>
                <a:close/>
                <a:moveTo>
                  <a:pt x="1855" y="774"/>
                </a:moveTo>
                <a:lnTo>
                  <a:pt x="1855" y="774"/>
                </a:lnTo>
                <a:lnTo>
                  <a:pt x="1849" y="774"/>
                </a:lnTo>
                <a:lnTo>
                  <a:pt x="1845" y="771"/>
                </a:lnTo>
                <a:lnTo>
                  <a:pt x="1841" y="769"/>
                </a:lnTo>
                <a:lnTo>
                  <a:pt x="1837" y="765"/>
                </a:lnTo>
                <a:lnTo>
                  <a:pt x="1834" y="761"/>
                </a:lnTo>
                <a:lnTo>
                  <a:pt x="1832" y="754"/>
                </a:lnTo>
                <a:lnTo>
                  <a:pt x="1831" y="748"/>
                </a:lnTo>
                <a:lnTo>
                  <a:pt x="1831" y="739"/>
                </a:lnTo>
                <a:lnTo>
                  <a:pt x="1831" y="0"/>
                </a:lnTo>
                <a:lnTo>
                  <a:pt x="1781" y="0"/>
                </a:lnTo>
                <a:lnTo>
                  <a:pt x="1781" y="733"/>
                </a:lnTo>
                <a:lnTo>
                  <a:pt x="1781" y="733"/>
                </a:lnTo>
                <a:lnTo>
                  <a:pt x="1782" y="753"/>
                </a:lnTo>
                <a:lnTo>
                  <a:pt x="1786" y="770"/>
                </a:lnTo>
                <a:lnTo>
                  <a:pt x="1788" y="778"/>
                </a:lnTo>
                <a:lnTo>
                  <a:pt x="1791" y="786"/>
                </a:lnTo>
                <a:lnTo>
                  <a:pt x="1794" y="791"/>
                </a:lnTo>
                <a:lnTo>
                  <a:pt x="1798" y="797"/>
                </a:lnTo>
                <a:lnTo>
                  <a:pt x="1803" y="802"/>
                </a:lnTo>
                <a:lnTo>
                  <a:pt x="1807" y="806"/>
                </a:lnTo>
                <a:lnTo>
                  <a:pt x="1813" y="809"/>
                </a:lnTo>
                <a:lnTo>
                  <a:pt x="1819" y="813"/>
                </a:lnTo>
                <a:lnTo>
                  <a:pt x="1825" y="815"/>
                </a:lnTo>
                <a:lnTo>
                  <a:pt x="1832" y="817"/>
                </a:lnTo>
                <a:lnTo>
                  <a:pt x="1840" y="817"/>
                </a:lnTo>
                <a:lnTo>
                  <a:pt x="1847" y="818"/>
                </a:lnTo>
                <a:lnTo>
                  <a:pt x="1847" y="818"/>
                </a:lnTo>
                <a:lnTo>
                  <a:pt x="1858" y="817"/>
                </a:lnTo>
                <a:lnTo>
                  <a:pt x="1868" y="816"/>
                </a:lnTo>
                <a:lnTo>
                  <a:pt x="1875" y="815"/>
                </a:lnTo>
                <a:lnTo>
                  <a:pt x="1883" y="813"/>
                </a:lnTo>
                <a:lnTo>
                  <a:pt x="1874" y="771"/>
                </a:lnTo>
                <a:lnTo>
                  <a:pt x="1874" y="771"/>
                </a:lnTo>
                <a:lnTo>
                  <a:pt x="1861" y="774"/>
                </a:lnTo>
                <a:lnTo>
                  <a:pt x="1855" y="774"/>
                </a:lnTo>
                <a:close/>
                <a:moveTo>
                  <a:pt x="1410" y="774"/>
                </a:moveTo>
                <a:lnTo>
                  <a:pt x="1410" y="774"/>
                </a:lnTo>
                <a:lnTo>
                  <a:pt x="1389" y="773"/>
                </a:lnTo>
                <a:lnTo>
                  <a:pt x="1370" y="769"/>
                </a:lnTo>
                <a:lnTo>
                  <a:pt x="1351" y="764"/>
                </a:lnTo>
                <a:lnTo>
                  <a:pt x="1334" y="756"/>
                </a:lnTo>
                <a:lnTo>
                  <a:pt x="1318" y="748"/>
                </a:lnTo>
                <a:lnTo>
                  <a:pt x="1302" y="736"/>
                </a:lnTo>
                <a:lnTo>
                  <a:pt x="1288" y="723"/>
                </a:lnTo>
                <a:lnTo>
                  <a:pt x="1275" y="709"/>
                </a:lnTo>
                <a:lnTo>
                  <a:pt x="1263" y="692"/>
                </a:lnTo>
                <a:lnTo>
                  <a:pt x="1252" y="674"/>
                </a:lnTo>
                <a:lnTo>
                  <a:pt x="1242" y="655"/>
                </a:lnTo>
                <a:lnTo>
                  <a:pt x="1235" y="633"/>
                </a:lnTo>
                <a:lnTo>
                  <a:pt x="1228" y="612"/>
                </a:lnTo>
                <a:lnTo>
                  <a:pt x="1224" y="588"/>
                </a:lnTo>
                <a:lnTo>
                  <a:pt x="1222" y="563"/>
                </a:lnTo>
                <a:lnTo>
                  <a:pt x="1221" y="537"/>
                </a:lnTo>
                <a:lnTo>
                  <a:pt x="1221" y="537"/>
                </a:lnTo>
                <a:lnTo>
                  <a:pt x="1222" y="511"/>
                </a:lnTo>
                <a:lnTo>
                  <a:pt x="1224" y="486"/>
                </a:lnTo>
                <a:lnTo>
                  <a:pt x="1228" y="462"/>
                </a:lnTo>
                <a:lnTo>
                  <a:pt x="1235" y="440"/>
                </a:lnTo>
                <a:lnTo>
                  <a:pt x="1242" y="418"/>
                </a:lnTo>
                <a:lnTo>
                  <a:pt x="1252" y="399"/>
                </a:lnTo>
                <a:lnTo>
                  <a:pt x="1263" y="380"/>
                </a:lnTo>
                <a:lnTo>
                  <a:pt x="1275" y="364"/>
                </a:lnTo>
                <a:lnTo>
                  <a:pt x="1288" y="349"/>
                </a:lnTo>
                <a:lnTo>
                  <a:pt x="1302" y="336"/>
                </a:lnTo>
                <a:lnTo>
                  <a:pt x="1318" y="324"/>
                </a:lnTo>
                <a:lnTo>
                  <a:pt x="1334" y="314"/>
                </a:lnTo>
                <a:lnTo>
                  <a:pt x="1351" y="307"/>
                </a:lnTo>
                <a:lnTo>
                  <a:pt x="1370" y="301"/>
                </a:lnTo>
                <a:lnTo>
                  <a:pt x="1389" y="298"/>
                </a:lnTo>
                <a:lnTo>
                  <a:pt x="1410" y="297"/>
                </a:lnTo>
                <a:lnTo>
                  <a:pt x="1410" y="297"/>
                </a:lnTo>
                <a:lnTo>
                  <a:pt x="1429" y="298"/>
                </a:lnTo>
                <a:lnTo>
                  <a:pt x="1449" y="301"/>
                </a:lnTo>
                <a:lnTo>
                  <a:pt x="1467" y="307"/>
                </a:lnTo>
                <a:lnTo>
                  <a:pt x="1485" y="314"/>
                </a:lnTo>
                <a:lnTo>
                  <a:pt x="1501" y="324"/>
                </a:lnTo>
                <a:lnTo>
                  <a:pt x="1518" y="336"/>
                </a:lnTo>
                <a:lnTo>
                  <a:pt x="1532" y="349"/>
                </a:lnTo>
                <a:lnTo>
                  <a:pt x="1545" y="364"/>
                </a:lnTo>
                <a:lnTo>
                  <a:pt x="1558" y="380"/>
                </a:lnTo>
                <a:lnTo>
                  <a:pt x="1568" y="399"/>
                </a:lnTo>
                <a:lnTo>
                  <a:pt x="1577" y="418"/>
                </a:lnTo>
                <a:lnTo>
                  <a:pt x="1585" y="440"/>
                </a:lnTo>
                <a:lnTo>
                  <a:pt x="1591" y="462"/>
                </a:lnTo>
                <a:lnTo>
                  <a:pt x="1595" y="486"/>
                </a:lnTo>
                <a:lnTo>
                  <a:pt x="1599" y="511"/>
                </a:lnTo>
                <a:lnTo>
                  <a:pt x="1600" y="537"/>
                </a:lnTo>
                <a:lnTo>
                  <a:pt x="1600" y="537"/>
                </a:lnTo>
                <a:lnTo>
                  <a:pt x="1599" y="563"/>
                </a:lnTo>
                <a:lnTo>
                  <a:pt x="1595" y="588"/>
                </a:lnTo>
                <a:lnTo>
                  <a:pt x="1591" y="612"/>
                </a:lnTo>
                <a:lnTo>
                  <a:pt x="1585" y="633"/>
                </a:lnTo>
                <a:lnTo>
                  <a:pt x="1577" y="655"/>
                </a:lnTo>
                <a:lnTo>
                  <a:pt x="1568" y="674"/>
                </a:lnTo>
                <a:lnTo>
                  <a:pt x="1558" y="692"/>
                </a:lnTo>
                <a:lnTo>
                  <a:pt x="1545" y="709"/>
                </a:lnTo>
                <a:lnTo>
                  <a:pt x="1532" y="723"/>
                </a:lnTo>
                <a:lnTo>
                  <a:pt x="1518" y="736"/>
                </a:lnTo>
                <a:lnTo>
                  <a:pt x="1501" y="748"/>
                </a:lnTo>
                <a:lnTo>
                  <a:pt x="1485" y="756"/>
                </a:lnTo>
                <a:lnTo>
                  <a:pt x="1467" y="764"/>
                </a:lnTo>
                <a:lnTo>
                  <a:pt x="1449" y="769"/>
                </a:lnTo>
                <a:lnTo>
                  <a:pt x="1429" y="773"/>
                </a:lnTo>
                <a:lnTo>
                  <a:pt x="1410" y="774"/>
                </a:lnTo>
                <a:close/>
                <a:moveTo>
                  <a:pt x="1410" y="254"/>
                </a:moveTo>
                <a:lnTo>
                  <a:pt x="1410" y="254"/>
                </a:lnTo>
                <a:lnTo>
                  <a:pt x="1386" y="255"/>
                </a:lnTo>
                <a:lnTo>
                  <a:pt x="1362" y="258"/>
                </a:lnTo>
                <a:lnTo>
                  <a:pt x="1339" y="265"/>
                </a:lnTo>
                <a:lnTo>
                  <a:pt x="1318" y="272"/>
                </a:lnTo>
                <a:lnTo>
                  <a:pt x="1296" y="283"/>
                </a:lnTo>
                <a:lnTo>
                  <a:pt x="1277" y="296"/>
                </a:lnTo>
                <a:lnTo>
                  <a:pt x="1258" y="311"/>
                </a:lnTo>
                <a:lnTo>
                  <a:pt x="1241" y="327"/>
                </a:lnTo>
                <a:lnTo>
                  <a:pt x="1225" y="347"/>
                </a:lnTo>
                <a:lnTo>
                  <a:pt x="1211" y="368"/>
                </a:lnTo>
                <a:lnTo>
                  <a:pt x="1204" y="379"/>
                </a:lnTo>
                <a:lnTo>
                  <a:pt x="1199" y="391"/>
                </a:lnTo>
                <a:lnTo>
                  <a:pt x="1194" y="404"/>
                </a:lnTo>
                <a:lnTo>
                  <a:pt x="1188" y="417"/>
                </a:lnTo>
                <a:lnTo>
                  <a:pt x="1184" y="430"/>
                </a:lnTo>
                <a:lnTo>
                  <a:pt x="1180" y="444"/>
                </a:lnTo>
                <a:lnTo>
                  <a:pt x="1176" y="458"/>
                </a:lnTo>
                <a:lnTo>
                  <a:pt x="1174" y="473"/>
                </a:lnTo>
                <a:lnTo>
                  <a:pt x="1172" y="488"/>
                </a:lnTo>
                <a:lnTo>
                  <a:pt x="1170" y="504"/>
                </a:lnTo>
                <a:lnTo>
                  <a:pt x="1169" y="520"/>
                </a:lnTo>
                <a:lnTo>
                  <a:pt x="1169" y="537"/>
                </a:lnTo>
                <a:lnTo>
                  <a:pt x="1169" y="537"/>
                </a:lnTo>
                <a:lnTo>
                  <a:pt x="1169" y="553"/>
                </a:lnTo>
                <a:lnTo>
                  <a:pt x="1170" y="569"/>
                </a:lnTo>
                <a:lnTo>
                  <a:pt x="1172" y="585"/>
                </a:lnTo>
                <a:lnTo>
                  <a:pt x="1174" y="600"/>
                </a:lnTo>
                <a:lnTo>
                  <a:pt x="1176" y="615"/>
                </a:lnTo>
                <a:lnTo>
                  <a:pt x="1180" y="629"/>
                </a:lnTo>
                <a:lnTo>
                  <a:pt x="1184" y="643"/>
                </a:lnTo>
                <a:lnTo>
                  <a:pt x="1188" y="656"/>
                </a:lnTo>
                <a:lnTo>
                  <a:pt x="1194" y="669"/>
                </a:lnTo>
                <a:lnTo>
                  <a:pt x="1199" y="681"/>
                </a:lnTo>
                <a:lnTo>
                  <a:pt x="1211" y="703"/>
                </a:lnTo>
                <a:lnTo>
                  <a:pt x="1225" y="725"/>
                </a:lnTo>
                <a:lnTo>
                  <a:pt x="1241" y="744"/>
                </a:lnTo>
                <a:lnTo>
                  <a:pt x="1258" y="761"/>
                </a:lnTo>
                <a:lnTo>
                  <a:pt x="1277" y="776"/>
                </a:lnTo>
                <a:lnTo>
                  <a:pt x="1296" y="789"/>
                </a:lnTo>
                <a:lnTo>
                  <a:pt x="1318" y="799"/>
                </a:lnTo>
                <a:lnTo>
                  <a:pt x="1339" y="807"/>
                </a:lnTo>
                <a:lnTo>
                  <a:pt x="1362" y="813"/>
                </a:lnTo>
                <a:lnTo>
                  <a:pt x="1386" y="817"/>
                </a:lnTo>
                <a:lnTo>
                  <a:pt x="1410" y="818"/>
                </a:lnTo>
                <a:lnTo>
                  <a:pt x="1410" y="818"/>
                </a:lnTo>
                <a:lnTo>
                  <a:pt x="1433" y="817"/>
                </a:lnTo>
                <a:lnTo>
                  <a:pt x="1457" y="813"/>
                </a:lnTo>
                <a:lnTo>
                  <a:pt x="1480" y="807"/>
                </a:lnTo>
                <a:lnTo>
                  <a:pt x="1501" y="799"/>
                </a:lnTo>
                <a:lnTo>
                  <a:pt x="1523" y="789"/>
                </a:lnTo>
                <a:lnTo>
                  <a:pt x="1542" y="776"/>
                </a:lnTo>
                <a:lnTo>
                  <a:pt x="1562" y="761"/>
                </a:lnTo>
                <a:lnTo>
                  <a:pt x="1579" y="744"/>
                </a:lnTo>
                <a:lnTo>
                  <a:pt x="1594" y="725"/>
                </a:lnTo>
                <a:lnTo>
                  <a:pt x="1608" y="703"/>
                </a:lnTo>
                <a:lnTo>
                  <a:pt x="1615" y="693"/>
                </a:lnTo>
                <a:lnTo>
                  <a:pt x="1621" y="681"/>
                </a:lnTo>
                <a:lnTo>
                  <a:pt x="1627" y="669"/>
                </a:lnTo>
                <a:lnTo>
                  <a:pt x="1631" y="656"/>
                </a:lnTo>
                <a:lnTo>
                  <a:pt x="1636" y="643"/>
                </a:lnTo>
                <a:lnTo>
                  <a:pt x="1640" y="629"/>
                </a:lnTo>
                <a:lnTo>
                  <a:pt x="1643" y="615"/>
                </a:lnTo>
                <a:lnTo>
                  <a:pt x="1646" y="600"/>
                </a:lnTo>
                <a:lnTo>
                  <a:pt x="1648" y="585"/>
                </a:lnTo>
                <a:lnTo>
                  <a:pt x="1649" y="569"/>
                </a:lnTo>
                <a:lnTo>
                  <a:pt x="1650" y="553"/>
                </a:lnTo>
                <a:lnTo>
                  <a:pt x="1650" y="537"/>
                </a:lnTo>
                <a:lnTo>
                  <a:pt x="1650" y="537"/>
                </a:lnTo>
                <a:lnTo>
                  <a:pt x="1650" y="520"/>
                </a:lnTo>
                <a:lnTo>
                  <a:pt x="1649" y="504"/>
                </a:lnTo>
                <a:lnTo>
                  <a:pt x="1648" y="488"/>
                </a:lnTo>
                <a:lnTo>
                  <a:pt x="1646" y="473"/>
                </a:lnTo>
                <a:lnTo>
                  <a:pt x="1643" y="458"/>
                </a:lnTo>
                <a:lnTo>
                  <a:pt x="1640" y="444"/>
                </a:lnTo>
                <a:lnTo>
                  <a:pt x="1636" y="430"/>
                </a:lnTo>
                <a:lnTo>
                  <a:pt x="1631" y="417"/>
                </a:lnTo>
                <a:lnTo>
                  <a:pt x="1627" y="404"/>
                </a:lnTo>
                <a:lnTo>
                  <a:pt x="1621" y="391"/>
                </a:lnTo>
                <a:lnTo>
                  <a:pt x="1615" y="379"/>
                </a:lnTo>
                <a:lnTo>
                  <a:pt x="1608" y="368"/>
                </a:lnTo>
                <a:lnTo>
                  <a:pt x="1594" y="347"/>
                </a:lnTo>
                <a:lnTo>
                  <a:pt x="1579" y="327"/>
                </a:lnTo>
                <a:lnTo>
                  <a:pt x="1562" y="311"/>
                </a:lnTo>
                <a:lnTo>
                  <a:pt x="1542" y="296"/>
                </a:lnTo>
                <a:lnTo>
                  <a:pt x="1523" y="283"/>
                </a:lnTo>
                <a:lnTo>
                  <a:pt x="1501" y="272"/>
                </a:lnTo>
                <a:lnTo>
                  <a:pt x="1480" y="265"/>
                </a:lnTo>
                <a:lnTo>
                  <a:pt x="1457" y="258"/>
                </a:lnTo>
                <a:lnTo>
                  <a:pt x="1433" y="255"/>
                </a:lnTo>
                <a:lnTo>
                  <a:pt x="1410" y="254"/>
                </a:lnTo>
                <a:close/>
                <a:moveTo>
                  <a:pt x="833" y="774"/>
                </a:moveTo>
                <a:lnTo>
                  <a:pt x="833" y="774"/>
                </a:lnTo>
                <a:lnTo>
                  <a:pt x="813" y="773"/>
                </a:lnTo>
                <a:lnTo>
                  <a:pt x="794" y="769"/>
                </a:lnTo>
                <a:lnTo>
                  <a:pt x="776" y="764"/>
                </a:lnTo>
                <a:lnTo>
                  <a:pt x="757" y="756"/>
                </a:lnTo>
                <a:lnTo>
                  <a:pt x="741" y="748"/>
                </a:lnTo>
                <a:lnTo>
                  <a:pt x="726" y="736"/>
                </a:lnTo>
                <a:lnTo>
                  <a:pt x="711" y="723"/>
                </a:lnTo>
                <a:lnTo>
                  <a:pt x="698" y="709"/>
                </a:lnTo>
                <a:lnTo>
                  <a:pt x="686" y="692"/>
                </a:lnTo>
                <a:lnTo>
                  <a:pt x="675" y="674"/>
                </a:lnTo>
                <a:lnTo>
                  <a:pt x="665" y="655"/>
                </a:lnTo>
                <a:lnTo>
                  <a:pt x="658" y="633"/>
                </a:lnTo>
                <a:lnTo>
                  <a:pt x="652" y="612"/>
                </a:lnTo>
                <a:lnTo>
                  <a:pt x="647" y="588"/>
                </a:lnTo>
                <a:lnTo>
                  <a:pt x="645" y="563"/>
                </a:lnTo>
                <a:lnTo>
                  <a:pt x="644" y="537"/>
                </a:lnTo>
                <a:lnTo>
                  <a:pt x="644" y="537"/>
                </a:lnTo>
                <a:lnTo>
                  <a:pt x="645" y="511"/>
                </a:lnTo>
                <a:lnTo>
                  <a:pt x="647" y="486"/>
                </a:lnTo>
                <a:lnTo>
                  <a:pt x="652" y="462"/>
                </a:lnTo>
                <a:lnTo>
                  <a:pt x="658" y="440"/>
                </a:lnTo>
                <a:lnTo>
                  <a:pt x="665" y="418"/>
                </a:lnTo>
                <a:lnTo>
                  <a:pt x="675" y="399"/>
                </a:lnTo>
                <a:lnTo>
                  <a:pt x="686" y="380"/>
                </a:lnTo>
                <a:lnTo>
                  <a:pt x="698" y="364"/>
                </a:lnTo>
                <a:lnTo>
                  <a:pt x="711" y="349"/>
                </a:lnTo>
                <a:lnTo>
                  <a:pt x="726" y="336"/>
                </a:lnTo>
                <a:lnTo>
                  <a:pt x="741" y="324"/>
                </a:lnTo>
                <a:lnTo>
                  <a:pt x="757" y="314"/>
                </a:lnTo>
                <a:lnTo>
                  <a:pt x="776" y="307"/>
                </a:lnTo>
                <a:lnTo>
                  <a:pt x="794" y="301"/>
                </a:lnTo>
                <a:lnTo>
                  <a:pt x="813" y="298"/>
                </a:lnTo>
                <a:lnTo>
                  <a:pt x="833" y="297"/>
                </a:lnTo>
                <a:lnTo>
                  <a:pt x="833" y="297"/>
                </a:lnTo>
                <a:lnTo>
                  <a:pt x="853" y="298"/>
                </a:lnTo>
                <a:lnTo>
                  <a:pt x="873" y="301"/>
                </a:lnTo>
                <a:lnTo>
                  <a:pt x="891" y="307"/>
                </a:lnTo>
                <a:lnTo>
                  <a:pt x="908" y="314"/>
                </a:lnTo>
                <a:lnTo>
                  <a:pt x="925" y="324"/>
                </a:lnTo>
                <a:lnTo>
                  <a:pt x="941" y="336"/>
                </a:lnTo>
                <a:lnTo>
                  <a:pt x="955" y="349"/>
                </a:lnTo>
                <a:lnTo>
                  <a:pt x="969" y="364"/>
                </a:lnTo>
                <a:lnTo>
                  <a:pt x="981" y="380"/>
                </a:lnTo>
                <a:lnTo>
                  <a:pt x="992" y="399"/>
                </a:lnTo>
                <a:lnTo>
                  <a:pt x="1001" y="418"/>
                </a:lnTo>
                <a:lnTo>
                  <a:pt x="1009" y="440"/>
                </a:lnTo>
                <a:lnTo>
                  <a:pt x="1015" y="462"/>
                </a:lnTo>
                <a:lnTo>
                  <a:pt x="1020" y="486"/>
                </a:lnTo>
                <a:lnTo>
                  <a:pt x="1022" y="511"/>
                </a:lnTo>
                <a:lnTo>
                  <a:pt x="1023" y="537"/>
                </a:lnTo>
                <a:lnTo>
                  <a:pt x="1023" y="537"/>
                </a:lnTo>
                <a:lnTo>
                  <a:pt x="1022" y="563"/>
                </a:lnTo>
                <a:lnTo>
                  <a:pt x="1020" y="588"/>
                </a:lnTo>
                <a:lnTo>
                  <a:pt x="1015" y="612"/>
                </a:lnTo>
                <a:lnTo>
                  <a:pt x="1009" y="633"/>
                </a:lnTo>
                <a:lnTo>
                  <a:pt x="1001" y="655"/>
                </a:lnTo>
                <a:lnTo>
                  <a:pt x="992" y="674"/>
                </a:lnTo>
                <a:lnTo>
                  <a:pt x="981" y="692"/>
                </a:lnTo>
                <a:lnTo>
                  <a:pt x="969" y="709"/>
                </a:lnTo>
                <a:lnTo>
                  <a:pt x="955" y="723"/>
                </a:lnTo>
                <a:lnTo>
                  <a:pt x="941" y="736"/>
                </a:lnTo>
                <a:lnTo>
                  <a:pt x="925" y="748"/>
                </a:lnTo>
                <a:lnTo>
                  <a:pt x="908" y="756"/>
                </a:lnTo>
                <a:lnTo>
                  <a:pt x="891" y="764"/>
                </a:lnTo>
                <a:lnTo>
                  <a:pt x="873" y="769"/>
                </a:lnTo>
                <a:lnTo>
                  <a:pt x="853" y="773"/>
                </a:lnTo>
                <a:lnTo>
                  <a:pt x="833" y="774"/>
                </a:lnTo>
                <a:close/>
                <a:moveTo>
                  <a:pt x="833" y="254"/>
                </a:moveTo>
                <a:lnTo>
                  <a:pt x="833" y="254"/>
                </a:lnTo>
                <a:lnTo>
                  <a:pt x="809" y="255"/>
                </a:lnTo>
                <a:lnTo>
                  <a:pt x="785" y="258"/>
                </a:lnTo>
                <a:lnTo>
                  <a:pt x="763" y="265"/>
                </a:lnTo>
                <a:lnTo>
                  <a:pt x="741" y="272"/>
                </a:lnTo>
                <a:lnTo>
                  <a:pt x="720" y="283"/>
                </a:lnTo>
                <a:lnTo>
                  <a:pt x="700" y="296"/>
                </a:lnTo>
                <a:lnTo>
                  <a:pt x="682" y="311"/>
                </a:lnTo>
                <a:lnTo>
                  <a:pt x="664" y="327"/>
                </a:lnTo>
                <a:lnTo>
                  <a:pt x="649" y="347"/>
                </a:lnTo>
                <a:lnTo>
                  <a:pt x="635" y="368"/>
                </a:lnTo>
                <a:lnTo>
                  <a:pt x="629" y="379"/>
                </a:lnTo>
                <a:lnTo>
                  <a:pt x="622" y="391"/>
                </a:lnTo>
                <a:lnTo>
                  <a:pt x="617" y="404"/>
                </a:lnTo>
                <a:lnTo>
                  <a:pt x="612" y="417"/>
                </a:lnTo>
                <a:lnTo>
                  <a:pt x="607" y="430"/>
                </a:lnTo>
                <a:lnTo>
                  <a:pt x="604" y="444"/>
                </a:lnTo>
                <a:lnTo>
                  <a:pt x="601" y="458"/>
                </a:lnTo>
                <a:lnTo>
                  <a:pt x="597" y="473"/>
                </a:lnTo>
                <a:lnTo>
                  <a:pt x="595" y="488"/>
                </a:lnTo>
                <a:lnTo>
                  <a:pt x="594" y="504"/>
                </a:lnTo>
                <a:lnTo>
                  <a:pt x="593" y="520"/>
                </a:lnTo>
                <a:lnTo>
                  <a:pt x="592" y="537"/>
                </a:lnTo>
                <a:lnTo>
                  <a:pt x="592" y="537"/>
                </a:lnTo>
                <a:lnTo>
                  <a:pt x="593" y="553"/>
                </a:lnTo>
                <a:lnTo>
                  <a:pt x="594" y="569"/>
                </a:lnTo>
                <a:lnTo>
                  <a:pt x="595" y="585"/>
                </a:lnTo>
                <a:lnTo>
                  <a:pt x="597" y="600"/>
                </a:lnTo>
                <a:lnTo>
                  <a:pt x="601" y="615"/>
                </a:lnTo>
                <a:lnTo>
                  <a:pt x="604" y="629"/>
                </a:lnTo>
                <a:lnTo>
                  <a:pt x="607" y="643"/>
                </a:lnTo>
                <a:lnTo>
                  <a:pt x="612" y="656"/>
                </a:lnTo>
                <a:lnTo>
                  <a:pt x="617" y="669"/>
                </a:lnTo>
                <a:lnTo>
                  <a:pt x="622" y="681"/>
                </a:lnTo>
                <a:lnTo>
                  <a:pt x="635" y="703"/>
                </a:lnTo>
                <a:lnTo>
                  <a:pt x="649" y="725"/>
                </a:lnTo>
                <a:lnTo>
                  <a:pt x="664" y="744"/>
                </a:lnTo>
                <a:lnTo>
                  <a:pt x="682" y="761"/>
                </a:lnTo>
                <a:lnTo>
                  <a:pt x="700" y="776"/>
                </a:lnTo>
                <a:lnTo>
                  <a:pt x="720" y="789"/>
                </a:lnTo>
                <a:lnTo>
                  <a:pt x="741" y="799"/>
                </a:lnTo>
                <a:lnTo>
                  <a:pt x="763" y="807"/>
                </a:lnTo>
                <a:lnTo>
                  <a:pt x="785" y="813"/>
                </a:lnTo>
                <a:lnTo>
                  <a:pt x="809" y="817"/>
                </a:lnTo>
                <a:lnTo>
                  <a:pt x="833" y="818"/>
                </a:lnTo>
                <a:lnTo>
                  <a:pt x="833" y="818"/>
                </a:lnTo>
                <a:lnTo>
                  <a:pt x="857" y="817"/>
                </a:lnTo>
                <a:lnTo>
                  <a:pt x="880" y="813"/>
                </a:lnTo>
                <a:lnTo>
                  <a:pt x="903" y="807"/>
                </a:lnTo>
                <a:lnTo>
                  <a:pt x="926" y="799"/>
                </a:lnTo>
                <a:lnTo>
                  <a:pt x="946" y="789"/>
                </a:lnTo>
                <a:lnTo>
                  <a:pt x="967" y="776"/>
                </a:lnTo>
                <a:lnTo>
                  <a:pt x="985" y="761"/>
                </a:lnTo>
                <a:lnTo>
                  <a:pt x="1002" y="744"/>
                </a:lnTo>
                <a:lnTo>
                  <a:pt x="1019" y="725"/>
                </a:lnTo>
                <a:lnTo>
                  <a:pt x="1033" y="703"/>
                </a:lnTo>
                <a:lnTo>
                  <a:pt x="1039" y="693"/>
                </a:lnTo>
                <a:lnTo>
                  <a:pt x="1045" y="681"/>
                </a:lnTo>
                <a:lnTo>
                  <a:pt x="1050" y="669"/>
                </a:lnTo>
                <a:lnTo>
                  <a:pt x="1055" y="656"/>
                </a:lnTo>
                <a:lnTo>
                  <a:pt x="1060" y="643"/>
                </a:lnTo>
                <a:lnTo>
                  <a:pt x="1063" y="629"/>
                </a:lnTo>
                <a:lnTo>
                  <a:pt x="1067" y="615"/>
                </a:lnTo>
                <a:lnTo>
                  <a:pt x="1069" y="600"/>
                </a:lnTo>
                <a:lnTo>
                  <a:pt x="1072" y="585"/>
                </a:lnTo>
                <a:lnTo>
                  <a:pt x="1074" y="569"/>
                </a:lnTo>
                <a:lnTo>
                  <a:pt x="1074" y="553"/>
                </a:lnTo>
                <a:lnTo>
                  <a:pt x="1075" y="537"/>
                </a:lnTo>
                <a:lnTo>
                  <a:pt x="1075" y="537"/>
                </a:lnTo>
                <a:lnTo>
                  <a:pt x="1074" y="520"/>
                </a:lnTo>
                <a:lnTo>
                  <a:pt x="1074" y="504"/>
                </a:lnTo>
                <a:lnTo>
                  <a:pt x="1072" y="488"/>
                </a:lnTo>
                <a:lnTo>
                  <a:pt x="1069" y="473"/>
                </a:lnTo>
                <a:lnTo>
                  <a:pt x="1067" y="458"/>
                </a:lnTo>
                <a:lnTo>
                  <a:pt x="1063" y="444"/>
                </a:lnTo>
                <a:lnTo>
                  <a:pt x="1060" y="430"/>
                </a:lnTo>
                <a:lnTo>
                  <a:pt x="1055" y="417"/>
                </a:lnTo>
                <a:lnTo>
                  <a:pt x="1050" y="404"/>
                </a:lnTo>
                <a:lnTo>
                  <a:pt x="1045" y="391"/>
                </a:lnTo>
                <a:lnTo>
                  <a:pt x="1039" y="379"/>
                </a:lnTo>
                <a:lnTo>
                  <a:pt x="1033" y="368"/>
                </a:lnTo>
                <a:lnTo>
                  <a:pt x="1019" y="347"/>
                </a:lnTo>
                <a:lnTo>
                  <a:pt x="1002" y="327"/>
                </a:lnTo>
                <a:lnTo>
                  <a:pt x="985" y="311"/>
                </a:lnTo>
                <a:lnTo>
                  <a:pt x="967" y="296"/>
                </a:lnTo>
                <a:lnTo>
                  <a:pt x="946" y="283"/>
                </a:lnTo>
                <a:lnTo>
                  <a:pt x="926" y="272"/>
                </a:lnTo>
                <a:lnTo>
                  <a:pt x="903" y="265"/>
                </a:lnTo>
                <a:lnTo>
                  <a:pt x="880" y="258"/>
                </a:lnTo>
                <a:lnTo>
                  <a:pt x="857" y="255"/>
                </a:lnTo>
                <a:lnTo>
                  <a:pt x="833" y="254"/>
                </a:lnTo>
                <a:close/>
                <a:moveTo>
                  <a:pt x="311" y="770"/>
                </a:moveTo>
                <a:lnTo>
                  <a:pt x="311" y="770"/>
                </a:lnTo>
                <a:lnTo>
                  <a:pt x="296" y="770"/>
                </a:lnTo>
                <a:lnTo>
                  <a:pt x="282" y="769"/>
                </a:lnTo>
                <a:lnTo>
                  <a:pt x="268" y="767"/>
                </a:lnTo>
                <a:lnTo>
                  <a:pt x="254" y="765"/>
                </a:lnTo>
                <a:lnTo>
                  <a:pt x="241" y="762"/>
                </a:lnTo>
                <a:lnTo>
                  <a:pt x="228" y="757"/>
                </a:lnTo>
                <a:lnTo>
                  <a:pt x="216" y="752"/>
                </a:lnTo>
                <a:lnTo>
                  <a:pt x="204" y="747"/>
                </a:lnTo>
                <a:lnTo>
                  <a:pt x="192" y="741"/>
                </a:lnTo>
                <a:lnTo>
                  <a:pt x="181" y="734"/>
                </a:lnTo>
                <a:lnTo>
                  <a:pt x="171" y="726"/>
                </a:lnTo>
                <a:lnTo>
                  <a:pt x="160" y="719"/>
                </a:lnTo>
                <a:lnTo>
                  <a:pt x="150" y="709"/>
                </a:lnTo>
                <a:lnTo>
                  <a:pt x="140" y="700"/>
                </a:lnTo>
                <a:lnTo>
                  <a:pt x="132" y="689"/>
                </a:lnTo>
                <a:lnTo>
                  <a:pt x="123" y="679"/>
                </a:lnTo>
                <a:lnTo>
                  <a:pt x="114" y="668"/>
                </a:lnTo>
                <a:lnTo>
                  <a:pt x="107" y="656"/>
                </a:lnTo>
                <a:lnTo>
                  <a:pt x="99" y="644"/>
                </a:lnTo>
                <a:lnTo>
                  <a:pt x="93" y="630"/>
                </a:lnTo>
                <a:lnTo>
                  <a:pt x="86" y="617"/>
                </a:lnTo>
                <a:lnTo>
                  <a:pt x="81" y="603"/>
                </a:lnTo>
                <a:lnTo>
                  <a:pt x="76" y="588"/>
                </a:lnTo>
                <a:lnTo>
                  <a:pt x="71" y="573"/>
                </a:lnTo>
                <a:lnTo>
                  <a:pt x="64" y="541"/>
                </a:lnTo>
                <a:lnTo>
                  <a:pt x="58" y="507"/>
                </a:lnTo>
                <a:lnTo>
                  <a:pt x="54" y="471"/>
                </a:lnTo>
                <a:lnTo>
                  <a:pt x="53" y="434"/>
                </a:lnTo>
                <a:lnTo>
                  <a:pt x="53" y="434"/>
                </a:lnTo>
                <a:lnTo>
                  <a:pt x="54" y="397"/>
                </a:lnTo>
                <a:lnTo>
                  <a:pt x="58" y="361"/>
                </a:lnTo>
                <a:lnTo>
                  <a:pt x="64" y="327"/>
                </a:lnTo>
                <a:lnTo>
                  <a:pt x="71" y="295"/>
                </a:lnTo>
                <a:lnTo>
                  <a:pt x="77" y="280"/>
                </a:lnTo>
                <a:lnTo>
                  <a:pt x="82" y="266"/>
                </a:lnTo>
                <a:lnTo>
                  <a:pt x="87" y="252"/>
                </a:lnTo>
                <a:lnTo>
                  <a:pt x="94" y="239"/>
                </a:lnTo>
                <a:lnTo>
                  <a:pt x="100" y="226"/>
                </a:lnTo>
                <a:lnTo>
                  <a:pt x="108" y="213"/>
                </a:lnTo>
                <a:lnTo>
                  <a:pt x="116" y="202"/>
                </a:lnTo>
                <a:lnTo>
                  <a:pt x="124" y="190"/>
                </a:lnTo>
                <a:lnTo>
                  <a:pt x="133" y="179"/>
                </a:lnTo>
                <a:lnTo>
                  <a:pt x="142" y="170"/>
                </a:lnTo>
                <a:lnTo>
                  <a:pt x="151" y="161"/>
                </a:lnTo>
                <a:lnTo>
                  <a:pt x="161" y="152"/>
                </a:lnTo>
                <a:lnTo>
                  <a:pt x="172" y="144"/>
                </a:lnTo>
                <a:lnTo>
                  <a:pt x="183" y="136"/>
                </a:lnTo>
                <a:lnTo>
                  <a:pt x="194" y="130"/>
                </a:lnTo>
                <a:lnTo>
                  <a:pt x="206" y="124"/>
                </a:lnTo>
                <a:lnTo>
                  <a:pt x="218" y="119"/>
                </a:lnTo>
                <a:lnTo>
                  <a:pt x="231" y="113"/>
                </a:lnTo>
                <a:lnTo>
                  <a:pt x="244" y="110"/>
                </a:lnTo>
                <a:lnTo>
                  <a:pt x="257" y="106"/>
                </a:lnTo>
                <a:lnTo>
                  <a:pt x="271" y="104"/>
                </a:lnTo>
                <a:lnTo>
                  <a:pt x="285" y="102"/>
                </a:lnTo>
                <a:lnTo>
                  <a:pt x="300" y="100"/>
                </a:lnTo>
                <a:lnTo>
                  <a:pt x="315" y="100"/>
                </a:lnTo>
                <a:lnTo>
                  <a:pt x="315" y="100"/>
                </a:lnTo>
                <a:lnTo>
                  <a:pt x="327" y="100"/>
                </a:lnTo>
                <a:lnTo>
                  <a:pt x="339" y="102"/>
                </a:lnTo>
                <a:lnTo>
                  <a:pt x="351" y="104"/>
                </a:lnTo>
                <a:lnTo>
                  <a:pt x="363" y="106"/>
                </a:lnTo>
                <a:lnTo>
                  <a:pt x="374" y="109"/>
                </a:lnTo>
                <a:lnTo>
                  <a:pt x="385" y="112"/>
                </a:lnTo>
                <a:lnTo>
                  <a:pt x="406" y="121"/>
                </a:lnTo>
                <a:lnTo>
                  <a:pt x="426" y="132"/>
                </a:lnTo>
                <a:lnTo>
                  <a:pt x="444" y="145"/>
                </a:lnTo>
                <a:lnTo>
                  <a:pt x="460" y="160"/>
                </a:lnTo>
                <a:lnTo>
                  <a:pt x="476" y="175"/>
                </a:lnTo>
                <a:lnTo>
                  <a:pt x="507" y="142"/>
                </a:lnTo>
                <a:lnTo>
                  <a:pt x="507" y="142"/>
                </a:lnTo>
                <a:lnTo>
                  <a:pt x="490" y="125"/>
                </a:lnTo>
                <a:lnTo>
                  <a:pt x="472" y="109"/>
                </a:lnTo>
                <a:lnTo>
                  <a:pt x="462" y="102"/>
                </a:lnTo>
                <a:lnTo>
                  <a:pt x="452" y="94"/>
                </a:lnTo>
                <a:lnTo>
                  <a:pt x="440" y="86"/>
                </a:lnTo>
                <a:lnTo>
                  <a:pt x="429" y="80"/>
                </a:lnTo>
                <a:lnTo>
                  <a:pt x="416" y="75"/>
                </a:lnTo>
                <a:lnTo>
                  <a:pt x="403" y="69"/>
                </a:lnTo>
                <a:lnTo>
                  <a:pt x="390" y="65"/>
                </a:lnTo>
                <a:lnTo>
                  <a:pt x="376" y="61"/>
                </a:lnTo>
                <a:lnTo>
                  <a:pt x="362" y="57"/>
                </a:lnTo>
                <a:lnTo>
                  <a:pt x="347" y="55"/>
                </a:lnTo>
                <a:lnTo>
                  <a:pt x="331" y="54"/>
                </a:lnTo>
                <a:lnTo>
                  <a:pt x="315" y="54"/>
                </a:lnTo>
                <a:lnTo>
                  <a:pt x="315" y="54"/>
                </a:lnTo>
                <a:lnTo>
                  <a:pt x="298" y="54"/>
                </a:lnTo>
                <a:lnTo>
                  <a:pt x="281" y="55"/>
                </a:lnTo>
                <a:lnTo>
                  <a:pt x="264" y="57"/>
                </a:lnTo>
                <a:lnTo>
                  <a:pt x="247" y="61"/>
                </a:lnTo>
                <a:lnTo>
                  <a:pt x="231" y="64"/>
                </a:lnTo>
                <a:lnTo>
                  <a:pt x="216" y="68"/>
                </a:lnTo>
                <a:lnTo>
                  <a:pt x="201" y="73"/>
                </a:lnTo>
                <a:lnTo>
                  <a:pt x="187" y="80"/>
                </a:lnTo>
                <a:lnTo>
                  <a:pt x="173" y="86"/>
                </a:lnTo>
                <a:lnTo>
                  <a:pt x="159" y="95"/>
                </a:lnTo>
                <a:lnTo>
                  <a:pt x="146" y="103"/>
                </a:lnTo>
                <a:lnTo>
                  <a:pt x="133" y="112"/>
                </a:lnTo>
                <a:lnTo>
                  <a:pt x="121" y="122"/>
                </a:lnTo>
                <a:lnTo>
                  <a:pt x="109" y="133"/>
                </a:lnTo>
                <a:lnTo>
                  <a:pt x="97" y="144"/>
                </a:lnTo>
                <a:lnTo>
                  <a:pt x="86" y="156"/>
                </a:lnTo>
                <a:lnTo>
                  <a:pt x="77" y="169"/>
                </a:lnTo>
                <a:lnTo>
                  <a:pt x="67" y="182"/>
                </a:lnTo>
                <a:lnTo>
                  <a:pt x="58" y="196"/>
                </a:lnTo>
                <a:lnTo>
                  <a:pt x="50" y="211"/>
                </a:lnTo>
                <a:lnTo>
                  <a:pt x="42" y="226"/>
                </a:lnTo>
                <a:lnTo>
                  <a:pt x="35" y="242"/>
                </a:lnTo>
                <a:lnTo>
                  <a:pt x="28" y="258"/>
                </a:lnTo>
                <a:lnTo>
                  <a:pt x="23" y="276"/>
                </a:lnTo>
                <a:lnTo>
                  <a:pt x="17" y="294"/>
                </a:lnTo>
                <a:lnTo>
                  <a:pt x="13" y="312"/>
                </a:lnTo>
                <a:lnTo>
                  <a:pt x="9" y="331"/>
                </a:lnTo>
                <a:lnTo>
                  <a:pt x="5" y="350"/>
                </a:lnTo>
                <a:lnTo>
                  <a:pt x="3" y="371"/>
                </a:lnTo>
                <a:lnTo>
                  <a:pt x="1" y="391"/>
                </a:lnTo>
                <a:lnTo>
                  <a:pt x="0" y="413"/>
                </a:lnTo>
                <a:lnTo>
                  <a:pt x="0" y="434"/>
                </a:lnTo>
                <a:lnTo>
                  <a:pt x="0" y="434"/>
                </a:lnTo>
                <a:lnTo>
                  <a:pt x="0" y="456"/>
                </a:lnTo>
                <a:lnTo>
                  <a:pt x="1" y="477"/>
                </a:lnTo>
                <a:lnTo>
                  <a:pt x="3" y="498"/>
                </a:lnTo>
                <a:lnTo>
                  <a:pt x="5" y="518"/>
                </a:lnTo>
                <a:lnTo>
                  <a:pt x="9" y="537"/>
                </a:lnTo>
                <a:lnTo>
                  <a:pt x="13" y="556"/>
                </a:lnTo>
                <a:lnTo>
                  <a:pt x="17" y="575"/>
                </a:lnTo>
                <a:lnTo>
                  <a:pt x="23" y="593"/>
                </a:lnTo>
                <a:lnTo>
                  <a:pt x="28" y="610"/>
                </a:lnTo>
                <a:lnTo>
                  <a:pt x="35" y="627"/>
                </a:lnTo>
                <a:lnTo>
                  <a:pt x="42" y="643"/>
                </a:lnTo>
                <a:lnTo>
                  <a:pt x="50" y="659"/>
                </a:lnTo>
                <a:lnTo>
                  <a:pt x="58" y="673"/>
                </a:lnTo>
                <a:lnTo>
                  <a:pt x="67" y="687"/>
                </a:lnTo>
                <a:lnTo>
                  <a:pt x="76" y="701"/>
                </a:lnTo>
                <a:lnTo>
                  <a:pt x="86" y="714"/>
                </a:lnTo>
                <a:lnTo>
                  <a:pt x="96" y="726"/>
                </a:lnTo>
                <a:lnTo>
                  <a:pt x="108" y="738"/>
                </a:lnTo>
                <a:lnTo>
                  <a:pt x="119" y="748"/>
                </a:lnTo>
                <a:lnTo>
                  <a:pt x="131" y="759"/>
                </a:lnTo>
                <a:lnTo>
                  <a:pt x="144" y="767"/>
                </a:lnTo>
                <a:lnTo>
                  <a:pt x="157" y="776"/>
                </a:lnTo>
                <a:lnTo>
                  <a:pt x="170" y="783"/>
                </a:lnTo>
                <a:lnTo>
                  <a:pt x="184" y="791"/>
                </a:lnTo>
                <a:lnTo>
                  <a:pt x="198" y="797"/>
                </a:lnTo>
                <a:lnTo>
                  <a:pt x="213" y="803"/>
                </a:lnTo>
                <a:lnTo>
                  <a:pt x="228" y="807"/>
                </a:lnTo>
                <a:lnTo>
                  <a:pt x="243" y="810"/>
                </a:lnTo>
                <a:lnTo>
                  <a:pt x="259" y="814"/>
                </a:lnTo>
                <a:lnTo>
                  <a:pt x="275" y="816"/>
                </a:lnTo>
                <a:lnTo>
                  <a:pt x="292" y="817"/>
                </a:lnTo>
                <a:lnTo>
                  <a:pt x="308" y="818"/>
                </a:lnTo>
                <a:lnTo>
                  <a:pt x="308" y="818"/>
                </a:lnTo>
                <a:lnTo>
                  <a:pt x="326" y="817"/>
                </a:lnTo>
                <a:lnTo>
                  <a:pt x="343" y="816"/>
                </a:lnTo>
                <a:lnTo>
                  <a:pt x="360" y="814"/>
                </a:lnTo>
                <a:lnTo>
                  <a:pt x="375" y="810"/>
                </a:lnTo>
                <a:lnTo>
                  <a:pt x="391" y="806"/>
                </a:lnTo>
                <a:lnTo>
                  <a:pt x="405" y="802"/>
                </a:lnTo>
                <a:lnTo>
                  <a:pt x="419" y="796"/>
                </a:lnTo>
                <a:lnTo>
                  <a:pt x="433" y="790"/>
                </a:lnTo>
                <a:lnTo>
                  <a:pt x="446" y="782"/>
                </a:lnTo>
                <a:lnTo>
                  <a:pt x="459" y="775"/>
                </a:lnTo>
                <a:lnTo>
                  <a:pt x="471" y="766"/>
                </a:lnTo>
                <a:lnTo>
                  <a:pt x="483" y="756"/>
                </a:lnTo>
                <a:lnTo>
                  <a:pt x="495" y="747"/>
                </a:lnTo>
                <a:lnTo>
                  <a:pt x="507" y="736"/>
                </a:lnTo>
                <a:lnTo>
                  <a:pt x="527" y="712"/>
                </a:lnTo>
                <a:lnTo>
                  <a:pt x="497" y="680"/>
                </a:lnTo>
                <a:lnTo>
                  <a:pt x="497" y="680"/>
                </a:lnTo>
                <a:lnTo>
                  <a:pt x="477" y="701"/>
                </a:lnTo>
                <a:lnTo>
                  <a:pt x="456" y="720"/>
                </a:lnTo>
                <a:lnTo>
                  <a:pt x="446" y="728"/>
                </a:lnTo>
                <a:lnTo>
                  <a:pt x="434" y="736"/>
                </a:lnTo>
                <a:lnTo>
                  <a:pt x="423" y="742"/>
                </a:lnTo>
                <a:lnTo>
                  <a:pt x="413" y="748"/>
                </a:lnTo>
                <a:lnTo>
                  <a:pt x="401" y="753"/>
                </a:lnTo>
                <a:lnTo>
                  <a:pt x="389" y="757"/>
                </a:lnTo>
                <a:lnTo>
                  <a:pt x="377" y="762"/>
                </a:lnTo>
                <a:lnTo>
                  <a:pt x="364" y="765"/>
                </a:lnTo>
                <a:lnTo>
                  <a:pt x="351" y="767"/>
                </a:lnTo>
                <a:lnTo>
                  <a:pt x="338" y="769"/>
                </a:lnTo>
                <a:lnTo>
                  <a:pt x="325" y="770"/>
                </a:lnTo>
                <a:lnTo>
                  <a:pt x="311" y="77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9" name="Imagen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6465" y="434446"/>
            <a:ext cx="1116541" cy="184552"/>
          </a:xfrm>
          <a:prstGeom prst="rect">
            <a:avLst/>
          </a:prstGeom>
        </p:spPr>
      </p:pic>
      <p:sp>
        <p:nvSpPr>
          <p:cNvPr id="10" name="Footer Placeholder 1"/>
          <p:cNvSpPr txBox="1">
            <a:spLocks/>
          </p:cNvSpPr>
          <p:nvPr userDrawn="1"/>
        </p:nvSpPr>
        <p:spPr>
          <a:xfrm>
            <a:off x="625690" y="6468178"/>
            <a:ext cx="4787138" cy="206106"/>
          </a:xfrm>
          <a:prstGeom prst="rect">
            <a:avLst/>
          </a:prstGeom>
        </p:spPr>
        <p:txBody>
          <a:bodyPr vert="horz" lIns="90000" tIns="0" rIns="0" bIns="0" rtlCol="0"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r>
              <a:rPr lang="en-US" altLang="ja-JP" sz="600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(C)2021 Johnson Controls - Hitachi Air Conditioning</a:t>
            </a:r>
            <a:endParaRPr lang="en-GB" baseline="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309538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Back Cov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B1C1E1-5D85-4415-B732-D6657B6C88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3092" y="2595999"/>
            <a:ext cx="8294575" cy="1324838"/>
          </a:xfrm>
        </p:spPr>
        <p:txBody>
          <a:bodyPr anchor="t">
            <a:noAutofit/>
          </a:bodyPr>
          <a:lstStyle>
            <a:lvl1pPr>
              <a:lnSpc>
                <a:spcPct val="80000"/>
              </a:lnSpc>
              <a:defRPr sz="7500" b="1" i="0">
                <a:solidFill>
                  <a:schemeClr val="bg1"/>
                </a:solidFill>
                <a:latin typeface="+mj-lt"/>
                <a:ea typeface="Source Sans Pro Semibold" panose="020B0603030403020204" pitchFamily="34" charset="0"/>
              </a:defRPr>
            </a:lvl1pPr>
          </a:lstStyle>
          <a:p>
            <a:r>
              <a:rPr lang="en-US" dirty="0"/>
              <a:t>Master title</a:t>
            </a:r>
            <a:endParaRPr lang="es-ES" dirty="0"/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EF6646F0-4116-4F03-A387-E0E0DC732795}"/>
              </a:ext>
            </a:extLst>
          </p:cNvPr>
          <p:cNvSpPr txBox="1">
            <a:spLocks/>
          </p:cNvSpPr>
          <p:nvPr userDrawn="1"/>
        </p:nvSpPr>
        <p:spPr>
          <a:xfrm>
            <a:off x="640620" y="1640440"/>
            <a:ext cx="531845" cy="9273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b="1" i="0" kern="1200">
                <a:solidFill>
                  <a:schemeClr val="accent2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defRPr>
            </a:lvl1pPr>
          </a:lstStyle>
          <a:p>
            <a:r>
              <a:rPr lang="es-ES" sz="7500" dirty="0">
                <a:solidFill>
                  <a:schemeClr val="bg1"/>
                </a:solidFill>
                <a:latin typeface="+mj-lt"/>
              </a:rPr>
              <a:t>–</a:t>
            </a:r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490167C4-1FAD-45E3-B308-1CF93DA267C9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714374" y="5839568"/>
            <a:ext cx="1328739" cy="184557"/>
          </a:xfrm>
          <a:custGeom>
            <a:avLst/>
            <a:gdLst>
              <a:gd name="T0" fmla="*/ 3636 w 7680"/>
              <a:gd name="T1" fmla="*/ 518 h 1060"/>
              <a:gd name="T2" fmla="*/ 4078 w 7680"/>
              <a:gd name="T3" fmla="*/ 418 h 1060"/>
              <a:gd name="T4" fmla="*/ 3702 w 7680"/>
              <a:gd name="T5" fmla="*/ 265 h 1060"/>
              <a:gd name="T6" fmla="*/ 3868 w 7680"/>
              <a:gd name="T7" fmla="*/ 69 h 1060"/>
              <a:gd name="T8" fmla="*/ 3665 w 7680"/>
              <a:gd name="T9" fmla="*/ 307 h 1060"/>
              <a:gd name="T10" fmla="*/ 3598 w 7680"/>
              <a:gd name="T11" fmla="*/ 750 h 1060"/>
              <a:gd name="T12" fmla="*/ 4027 w 7680"/>
              <a:gd name="T13" fmla="*/ 770 h 1060"/>
              <a:gd name="T14" fmla="*/ 7610 w 7680"/>
              <a:gd name="T15" fmla="*/ 693 h 1060"/>
              <a:gd name="T16" fmla="*/ 7285 w 7680"/>
              <a:gd name="T17" fmla="*/ 529 h 1060"/>
              <a:gd name="T18" fmla="*/ 7630 w 7680"/>
              <a:gd name="T19" fmla="*/ 672 h 1060"/>
              <a:gd name="T20" fmla="*/ 7238 w 7680"/>
              <a:gd name="T21" fmla="*/ 468 h 1060"/>
              <a:gd name="T22" fmla="*/ 7519 w 7680"/>
              <a:gd name="T23" fmla="*/ 794 h 1060"/>
              <a:gd name="T24" fmla="*/ 7442 w 7680"/>
              <a:gd name="T25" fmla="*/ 1017 h 1060"/>
              <a:gd name="T26" fmla="*/ 7637 w 7680"/>
              <a:gd name="T27" fmla="*/ 990 h 1060"/>
              <a:gd name="T28" fmla="*/ 6712 w 7680"/>
              <a:gd name="T29" fmla="*/ 804 h 1060"/>
              <a:gd name="T30" fmla="*/ 7049 w 7680"/>
              <a:gd name="T31" fmla="*/ 377 h 1060"/>
              <a:gd name="T32" fmla="*/ 6525 w 7680"/>
              <a:gd name="T33" fmla="*/ 49 h 1060"/>
              <a:gd name="T34" fmla="*/ 6570 w 7680"/>
              <a:gd name="T35" fmla="*/ 94 h 1060"/>
              <a:gd name="T36" fmla="*/ 6239 w 7680"/>
              <a:gd name="T37" fmla="*/ 707 h 1060"/>
              <a:gd name="T38" fmla="*/ 6254 w 7680"/>
              <a:gd name="T39" fmla="*/ 806 h 1060"/>
              <a:gd name="T40" fmla="*/ 5811 w 7680"/>
              <a:gd name="T41" fmla="*/ 774 h 1060"/>
              <a:gd name="T42" fmla="*/ 5725 w 7680"/>
              <a:gd name="T43" fmla="*/ 575 h 1060"/>
              <a:gd name="T44" fmla="*/ 5704 w 7680"/>
              <a:gd name="T45" fmla="*/ 339 h 1060"/>
              <a:gd name="T46" fmla="*/ 5928 w 7680"/>
              <a:gd name="T47" fmla="*/ 473 h 1060"/>
              <a:gd name="T48" fmla="*/ 5636 w 7680"/>
              <a:gd name="T49" fmla="*/ 736 h 1060"/>
              <a:gd name="T50" fmla="*/ 6020 w 7680"/>
              <a:gd name="T51" fmla="*/ 804 h 1060"/>
              <a:gd name="T52" fmla="*/ 5212 w 7680"/>
              <a:gd name="T53" fmla="*/ 366 h 1060"/>
              <a:gd name="T54" fmla="*/ 5162 w 7680"/>
              <a:gd name="T55" fmla="*/ 505 h 1060"/>
              <a:gd name="T56" fmla="*/ 5120 w 7680"/>
              <a:gd name="T57" fmla="*/ 614 h 1060"/>
              <a:gd name="T58" fmla="*/ 5513 w 7680"/>
              <a:gd name="T59" fmla="*/ 775 h 1060"/>
              <a:gd name="T60" fmla="*/ 5163 w 7680"/>
              <a:gd name="T61" fmla="*/ 567 h 1060"/>
              <a:gd name="T62" fmla="*/ 4481 w 7680"/>
              <a:gd name="T63" fmla="*/ 67 h 1060"/>
              <a:gd name="T64" fmla="*/ 2889 w 7680"/>
              <a:gd name="T65" fmla="*/ 744 h 1060"/>
              <a:gd name="T66" fmla="*/ 2938 w 7680"/>
              <a:gd name="T67" fmla="*/ 301 h 1060"/>
              <a:gd name="T68" fmla="*/ 2906 w 7680"/>
              <a:gd name="T69" fmla="*/ 265 h 1060"/>
              <a:gd name="T70" fmla="*/ 2847 w 7680"/>
              <a:gd name="T71" fmla="*/ 776 h 1060"/>
              <a:gd name="T72" fmla="*/ 3101 w 7680"/>
              <a:gd name="T73" fmla="*/ 960 h 1060"/>
              <a:gd name="T74" fmla="*/ 2939 w 7680"/>
              <a:gd name="T75" fmla="*/ 1060 h 1060"/>
              <a:gd name="T76" fmla="*/ 2397 w 7680"/>
              <a:gd name="T77" fmla="*/ 261 h 1060"/>
              <a:gd name="T78" fmla="*/ 2440 w 7680"/>
              <a:gd name="T79" fmla="*/ 298 h 1060"/>
              <a:gd name="T80" fmla="*/ 2590 w 7680"/>
              <a:gd name="T81" fmla="*/ 334 h 1060"/>
              <a:gd name="T82" fmla="*/ 1984 w 7680"/>
              <a:gd name="T83" fmla="*/ 103 h 1060"/>
              <a:gd name="T84" fmla="*/ 1855 w 7680"/>
              <a:gd name="T85" fmla="*/ 774 h 1060"/>
              <a:gd name="T86" fmla="*/ 1847 w 7680"/>
              <a:gd name="T87" fmla="*/ 818 h 1060"/>
              <a:gd name="T88" fmla="*/ 1221 w 7680"/>
              <a:gd name="T89" fmla="*/ 537 h 1060"/>
              <a:gd name="T90" fmla="*/ 1568 w 7680"/>
              <a:gd name="T91" fmla="*/ 399 h 1060"/>
              <a:gd name="T92" fmla="*/ 1362 w 7680"/>
              <a:gd name="T93" fmla="*/ 258 h 1060"/>
              <a:gd name="T94" fmla="*/ 1180 w 7680"/>
              <a:gd name="T95" fmla="*/ 629 h 1060"/>
              <a:gd name="T96" fmla="*/ 1615 w 7680"/>
              <a:gd name="T97" fmla="*/ 693 h 1060"/>
              <a:gd name="T98" fmla="*/ 1562 w 7680"/>
              <a:gd name="T99" fmla="*/ 311 h 1060"/>
              <a:gd name="T100" fmla="*/ 645 w 7680"/>
              <a:gd name="T101" fmla="*/ 511 h 1060"/>
              <a:gd name="T102" fmla="*/ 1001 w 7680"/>
              <a:gd name="T103" fmla="*/ 418 h 1060"/>
              <a:gd name="T104" fmla="*/ 763 w 7680"/>
              <a:gd name="T105" fmla="*/ 265 h 1060"/>
              <a:gd name="T106" fmla="*/ 607 w 7680"/>
              <a:gd name="T107" fmla="*/ 643 h 1060"/>
              <a:gd name="T108" fmla="*/ 1045 w 7680"/>
              <a:gd name="T109" fmla="*/ 681 h 1060"/>
              <a:gd name="T110" fmla="*/ 967 w 7680"/>
              <a:gd name="T111" fmla="*/ 296 h 1060"/>
              <a:gd name="T112" fmla="*/ 99 w 7680"/>
              <a:gd name="T113" fmla="*/ 644 h 1060"/>
              <a:gd name="T114" fmla="*/ 172 w 7680"/>
              <a:gd name="T115" fmla="*/ 144 h 1060"/>
              <a:gd name="T116" fmla="*/ 472 w 7680"/>
              <a:gd name="T117" fmla="*/ 109 h 1060"/>
              <a:gd name="T118" fmla="*/ 109 w 7680"/>
              <a:gd name="T119" fmla="*/ 133 h 1060"/>
              <a:gd name="T120" fmla="*/ 23 w 7680"/>
              <a:gd name="T121" fmla="*/ 593 h 1060"/>
              <a:gd name="T122" fmla="*/ 343 w 7680"/>
              <a:gd name="T123" fmla="*/ 816 h 1060"/>
              <a:gd name="T124" fmla="*/ 338 w 7680"/>
              <a:gd name="T125" fmla="*/ 769 h 10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7680" h="1060">
                <a:moveTo>
                  <a:pt x="3767" y="775"/>
                </a:moveTo>
                <a:lnTo>
                  <a:pt x="3767" y="775"/>
                </a:lnTo>
                <a:lnTo>
                  <a:pt x="3750" y="775"/>
                </a:lnTo>
                <a:lnTo>
                  <a:pt x="3733" y="773"/>
                </a:lnTo>
                <a:lnTo>
                  <a:pt x="3718" y="768"/>
                </a:lnTo>
                <a:lnTo>
                  <a:pt x="3703" y="764"/>
                </a:lnTo>
                <a:lnTo>
                  <a:pt x="3688" y="757"/>
                </a:lnTo>
                <a:lnTo>
                  <a:pt x="3674" y="750"/>
                </a:lnTo>
                <a:lnTo>
                  <a:pt x="3662" y="741"/>
                </a:lnTo>
                <a:lnTo>
                  <a:pt x="3650" y="732"/>
                </a:lnTo>
                <a:lnTo>
                  <a:pt x="3639" y="720"/>
                </a:lnTo>
                <a:lnTo>
                  <a:pt x="3629" y="708"/>
                </a:lnTo>
                <a:lnTo>
                  <a:pt x="3621" y="695"/>
                </a:lnTo>
                <a:lnTo>
                  <a:pt x="3613" y="681"/>
                </a:lnTo>
                <a:lnTo>
                  <a:pt x="3608" y="666"/>
                </a:lnTo>
                <a:lnTo>
                  <a:pt x="3603" y="649"/>
                </a:lnTo>
                <a:lnTo>
                  <a:pt x="3601" y="632"/>
                </a:lnTo>
                <a:lnTo>
                  <a:pt x="3600" y="614"/>
                </a:lnTo>
                <a:lnTo>
                  <a:pt x="3600" y="614"/>
                </a:lnTo>
                <a:lnTo>
                  <a:pt x="3600" y="601"/>
                </a:lnTo>
                <a:lnTo>
                  <a:pt x="3602" y="588"/>
                </a:lnTo>
                <a:lnTo>
                  <a:pt x="3606" y="575"/>
                </a:lnTo>
                <a:lnTo>
                  <a:pt x="3610" y="563"/>
                </a:lnTo>
                <a:lnTo>
                  <a:pt x="3615" y="551"/>
                </a:lnTo>
                <a:lnTo>
                  <a:pt x="3621" y="539"/>
                </a:lnTo>
                <a:lnTo>
                  <a:pt x="3628" y="528"/>
                </a:lnTo>
                <a:lnTo>
                  <a:pt x="3636" y="518"/>
                </a:lnTo>
                <a:lnTo>
                  <a:pt x="3644" y="507"/>
                </a:lnTo>
                <a:lnTo>
                  <a:pt x="3653" y="496"/>
                </a:lnTo>
                <a:lnTo>
                  <a:pt x="3674" y="475"/>
                </a:lnTo>
                <a:lnTo>
                  <a:pt x="3696" y="456"/>
                </a:lnTo>
                <a:lnTo>
                  <a:pt x="3721" y="437"/>
                </a:lnTo>
                <a:lnTo>
                  <a:pt x="3721" y="437"/>
                </a:lnTo>
                <a:lnTo>
                  <a:pt x="3742" y="472"/>
                </a:lnTo>
                <a:lnTo>
                  <a:pt x="3764" y="507"/>
                </a:lnTo>
                <a:lnTo>
                  <a:pt x="3789" y="541"/>
                </a:lnTo>
                <a:lnTo>
                  <a:pt x="3816" y="575"/>
                </a:lnTo>
                <a:lnTo>
                  <a:pt x="3843" y="607"/>
                </a:lnTo>
                <a:lnTo>
                  <a:pt x="3871" y="639"/>
                </a:lnTo>
                <a:lnTo>
                  <a:pt x="3900" y="668"/>
                </a:lnTo>
                <a:lnTo>
                  <a:pt x="3930" y="696"/>
                </a:lnTo>
                <a:lnTo>
                  <a:pt x="3930" y="696"/>
                </a:lnTo>
                <a:lnTo>
                  <a:pt x="3912" y="713"/>
                </a:lnTo>
                <a:lnTo>
                  <a:pt x="3894" y="728"/>
                </a:lnTo>
                <a:lnTo>
                  <a:pt x="3875" y="741"/>
                </a:lnTo>
                <a:lnTo>
                  <a:pt x="3854" y="753"/>
                </a:lnTo>
                <a:lnTo>
                  <a:pt x="3832" y="763"/>
                </a:lnTo>
                <a:lnTo>
                  <a:pt x="3811" y="769"/>
                </a:lnTo>
                <a:lnTo>
                  <a:pt x="3800" y="771"/>
                </a:lnTo>
                <a:lnTo>
                  <a:pt x="3789" y="774"/>
                </a:lnTo>
                <a:lnTo>
                  <a:pt x="3778" y="775"/>
                </a:lnTo>
                <a:lnTo>
                  <a:pt x="3767" y="775"/>
                </a:lnTo>
                <a:close/>
                <a:moveTo>
                  <a:pt x="4126" y="418"/>
                </a:moveTo>
                <a:lnTo>
                  <a:pt x="4078" y="418"/>
                </a:lnTo>
                <a:lnTo>
                  <a:pt x="4078" y="418"/>
                </a:lnTo>
                <a:lnTo>
                  <a:pt x="4068" y="453"/>
                </a:lnTo>
                <a:lnTo>
                  <a:pt x="4056" y="486"/>
                </a:lnTo>
                <a:lnTo>
                  <a:pt x="4043" y="519"/>
                </a:lnTo>
                <a:lnTo>
                  <a:pt x="4030" y="550"/>
                </a:lnTo>
                <a:lnTo>
                  <a:pt x="4015" y="580"/>
                </a:lnTo>
                <a:lnTo>
                  <a:pt x="3998" y="608"/>
                </a:lnTo>
                <a:lnTo>
                  <a:pt x="3980" y="635"/>
                </a:lnTo>
                <a:lnTo>
                  <a:pt x="3961" y="661"/>
                </a:lnTo>
                <a:lnTo>
                  <a:pt x="3961" y="661"/>
                </a:lnTo>
                <a:lnTo>
                  <a:pt x="3946" y="647"/>
                </a:lnTo>
                <a:lnTo>
                  <a:pt x="3929" y="630"/>
                </a:lnTo>
                <a:lnTo>
                  <a:pt x="3909" y="609"/>
                </a:lnTo>
                <a:lnTo>
                  <a:pt x="3888" y="587"/>
                </a:lnTo>
                <a:lnTo>
                  <a:pt x="3866" y="563"/>
                </a:lnTo>
                <a:lnTo>
                  <a:pt x="3844" y="536"/>
                </a:lnTo>
                <a:lnTo>
                  <a:pt x="3823" y="507"/>
                </a:lnTo>
                <a:lnTo>
                  <a:pt x="3801" y="478"/>
                </a:lnTo>
                <a:lnTo>
                  <a:pt x="3781" y="446"/>
                </a:lnTo>
                <a:lnTo>
                  <a:pt x="3761" y="414"/>
                </a:lnTo>
                <a:lnTo>
                  <a:pt x="3743" y="381"/>
                </a:lnTo>
                <a:lnTo>
                  <a:pt x="3728" y="348"/>
                </a:lnTo>
                <a:lnTo>
                  <a:pt x="3721" y="332"/>
                </a:lnTo>
                <a:lnTo>
                  <a:pt x="3715" y="314"/>
                </a:lnTo>
                <a:lnTo>
                  <a:pt x="3710" y="298"/>
                </a:lnTo>
                <a:lnTo>
                  <a:pt x="3706" y="281"/>
                </a:lnTo>
                <a:lnTo>
                  <a:pt x="3702" y="265"/>
                </a:lnTo>
                <a:lnTo>
                  <a:pt x="3700" y="249"/>
                </a:lnTo>
                <a:lnTo>
                  <a:pt x="3697" y="232"/>
                </a:lnTo>
                <a:lnTo>
                  <a:pt x="3697" y="216"/>
                </a:lnTo>
                <a:lnTo>
                  <a:pt x="3697" y="216"/>
                </a:lnTo>
                <a:lnTo>
                  <a:pt x="3697" y="203"/>
                </a:lnTo>
                <a:lnTo>
                  <a:pt x="3700" y="191"/>
                </a:lnTo>
                <a:lnTo>
                  <a:pt x="3702" y="179"/>
                </a:lnTo>
                <a:lnTo>
                  <a:pt x="3705" y="169"/>
                </a:lnTo>
                <a:lnTo>
                  <a:pt x="3708" y="158"/>
                </a:lnTo>
                <a:lnTo>
                  <a:pt x="3714" y="148"/>
                </a:lnTo>
                <a:lnTo>
                  <a:pt x="3719" y="138"/>
                </a:lnTo>
                <a:lnTo>
                  <a:pt x="3726" y="130"/>
                </a:lnTo>
                <a:lnTo>
                  <a:pt x="3732" y="122"/>
                </a:lnTo>
                <a:lnTo>
                  <a:pt x="3740" y="115"/>
                </a:lnTo>
                <a:lnTo>
                  <a:pt x="3748" y="108"/>
                </a:lnTo>
                <a:lnTo>
                  <a:pt x="3758" y="104"/>
                </a:lnTo>
                <a:lnTo>
                  <a:pt x="3768" y="99"/>
                </a:lnTo>
                <a:lnTo>
                  <a:pt x="3778" y="96"/>
                </a:lnTo>
                <a:lnTo>
                  <a:pt x="3789" y="94"/>
                </a:lnTo>
                <a:lnTo>
                  <a:pt x="3801" y="94"/>
                </a:lnTo>
                <a:lnTo>
                  <a:pt x="3801" y="94"/>
                </a:lnTo>
                <a:lnTo>
                  <a:pt x="3815" y="95"/>
                </a:lnTo>
                <a:lnTo>
                  <a:pt x="3827" y="97"/>
                </a:lnTo>
                <a:lnTo>
                  <a:pt x="3838" y="102"/>
                </a:lnTo>
                <a:lnTo>
                  <a:pt x="3846" y="107"/>
                </a:lnTo>
                <a:lnTo>
                  <a:pt x="3846" y="107"/>
                </a:lnTo>
                <a:lnTo>
                  <a:pt x="3868" y="69"/>
                </a:lnTo>
                <a:lnTo>
                  <a:pt x="3868" y="69"/>
                </a:lnTo>
                <a:lnTo>
                  <a:pt x="3854" y="63"/>
                </a:lnTo>
                <a:lnTo>
                  <a:pt x="3839" y="57"/>
                </a:lnTo>
                <a:lnTo>
                  <a:pt x="3822" y="54"/>
                </a:lnTo>
                <a:lnTo>
                  <a:pt x="3803" y="54"/>
                </a:lnTo>
                <a:lnTo>
                  <a:pt x="3803" y="54"/>
                </a:lnTo>
                <a:lnTo>
                  <a:pt x="3787" y="54"/>
                </a:lnTo>
                <a:lnTo>
                  <a:pt x="3772" y="56"/>
                </a:lnTo>
                <a:lnTo>
                  <a:pt x="3757" y="61"/>
                </a:lnTo>
                <a:lnTo>
                  <a:pt x="3742" y="66"/>
                </a:lnTo>
                <a:lnTo>
                  <a:pt x="3729" y="72"/>
                </a:lnTo>
                <a:lnTo>
                  <a:pt x="3716" y="80"/>
                </a:lnTo>
                <a:lnTo>
                  <a:pt x="3705" y="90"/>
                </a:lnTo>
                <a:lnTo>
                  <a:pt x="3694" y="100"/>
                </a:lnTo>
                <a:lnTo>
                  <a:pt x="3684" y="111"/>
                </a:lnTo>
                <a:lnTo>
                  <a:pt x="3676" y="124"/>
                </a:lnTo>
                <a:lnTo>
                  <a:pt x="3668" y="137"/>
                </a:lnTo>
                <a:lnTo>
                  <a:pt x="3663" y="152"/>
                </a:lnTo>
                <a:lnTo>
                  <a:pt x="3657" y="167"/>
                </a:lnTo>
                <a:lnTo>
                  <a:pt x="3654" y="184"/>
                </a:lnTo>
                <a:lnTo>
                  <a:pt x="3652" y="201"/>
                </a:lnTo>
                <a:lnTo>
                  <a:pt x="3652" y="218"/>
                </a:lnTo>
                <a:lnTo>
                  <a:pt x="3652" y="218"/>
                </a:lnTo>
                <a:lnTo>
                  <a:pt x="3652" y="240"/>
                </a:lnTo>
                <a:lnTo>
                  <a:pt x="3655" y="261"/>
                </a:lnTo>
                <a:lnTo>
                  <a:pt x="3660" y="284"/>
                </a:lnTo>
                <a:lnTo>
                  <a:pt x="3665" y="307"/>
                </a:lnTo>
                <a:lnTo>
                  <a:pt x="3671" y="331"/>
                </a:lnTo>
                <a:lnTo>
                  <a:pt x="3680" y="353"/>
                </a:lnTo>
                <a:lnTo>
                  <a:pt x="3690" y="377"/>
                </a:lnTo>
                <a:lnTo>
                  <a:pt x="3701" y="401"/>
                </a:lnTo>
                <a:lnTo>
                  <a:pt x="3701" y="401"/>
                </a:lnTo>
                <a:lnTo>
                  <a:pt x="3673" y="422"/>
                </a:lnTo>
                <a:lnTo>
                  <a:pt x="3644" y="445"/>
                </a:lnTo>
                <a:lnTo>
                  <a:pt x="3632" y="456"/>
                </a:lnTo>
                <a:lnTo>
                  <a:pt x="3619" y="469"/>
                </a:lnTo>
                <a:lnTo>
                  <a:pt x="3608" y="481"/>
                </a:lnTo>
                <a:lnTo>
                  <a:pt x="3596" y="494"/>
                </a:lnTo>
                <a:lnTo>
                  <a:pt x="3586" y="507"/>
                </a:lnTo>
                <a:lnTo>
                  <a:pt x="3578" y="521"/>
                </a:lnTo>
                <a:lnTo>
                  <a:pt x="3569" y="536"/>
                </a:lnTo>
                <a:lnTo>
                  <a:pt x="3562" y="550"/>
                </a:lnTo>
                <a:lnTo>
                  <a:pt x="3557" y="566"/>
                </a:lnTo>
                <a:lnTo>
                  <a:pt x="3553" y="582"/>
                </a:lnTo>
                <a:lnTo>
                  <a:pt x="3551" y="600"/>
                </a:lnTo>
                <a:lnTo>
                  <a:pt x="3549" y="617"/>
                </a:lnTo>
                <a:lnTo>
                  <a:pt x="3549" y="617"/>
                </a:lnTo>
                <a:lnTo>
                  <a:pt x="3551" y="640"/>
                </a:lnTo>
                <a:lnTo>
                  <a:pt x="3554" y="661"/>
                </a:lnTo>
                <a:lnTo>
                  <a:pt x="3559" y="681"/>
                </a:lnTo>
                <a:lnTo>
                  <a:pt x="3567" y="700"/>
                </a:lnTo>
                <a:lnTo>
                  <a:pt x="3575" y="717"/>
                </a:lnTo>
                <a:lnTo>
                  <a:pt x="3586" y="735"/>
                </a:lnTo>
                <a:lnTo>
                  <a:pt x="3598" y="750"/>
                </a:lnTo>
                <a:lnTo>
                  <a:pt x="3612" y="763"/>
                </a:lnTo>
                <a:lnTo>
                  <a:pt x="3627" y="776"/>
                </a:lnTo>
                <a:lnTo>
                  <a:pt x="3643" y="787"/>
                </a:lnTo>
                <a:lnTo>
                  <a:pt x="3661" y="796"/>
                </a:lnTo>
                <a:lnTo>
                  <a:pt x="3679" y="804"/>
                </a:lnTo>
                <a:lnTo>
                  <a:pt x="3700" y="809"/>
                </a:lnTo>
                <a:lnTo>
                  <a:pt x="3719" y="814"/>
                </a:lnTo>
                <a:lnTo>
                  <a:pt x="3741" y="817"/>
                </a:lnTo>
                <a:lnTo>
                  <a:pt x="3762" y="818"/>
                </a:lnTo>
                <a:lnTo>
                  <a:pt x="3762" y="818"/>
                </a:lnTo>
                <a:lnTo>
                  <a:pt x="3777" y="817"/>
                </a:lnTo>
                <a:lnTo>
                  <a:pt x="3792" y="816"/>
                </a:lnTo>
                <a:lnTo>
                  <a:pt x="3807" y="814"/>
                </a:lnTo>
                <a:lnTo>
                  <a:pt x="3821" y="810"/>
                </a:lnTo>
                <a:lnTo>
                  <a:pt x="3835" y="807"/>
                </a:lnTo>
                <a:lnTo>
                  <a:pt x="3849" y="803"/>
                </a:lnTo>
                <a:lnTo>
                  <a:pt x="3862" y="797"/>
                </a:lnTo>
                <a:lnTo>
                  <a:pt x="3873" y="792"/>
                </a:lnTo>
                <a:lnTo>
                  <a:pt x="3886" y="786"/>
                </a:lnTo>
                <a:lnTo>
                  <a:pt x="3898" y="778"/>
                </a:lnTo>
                <a:lnTo>
                  <a:pt x="3921" y="763"/>
                </a:lnTo>
                <a:lnTo>
                  <a:pt x="3943" y="744"/>
                </a:lnTo>
                <a:lnTo>
                  <a:pt x="3963" y="725"/>
                </a:lnTo>
                <a:lnTo>
                  <a:pt x="3963" y="725"/>
                </a:lnTo>
                <a:lnTo>
                  <a:pt x="3985" y="741"/>
                </a:lnTo>
                <a:lnTo>
                  <a:pt x="4006" y="756"/>
                </a:lnTo>
                <a:lnTo>
                  <a:pt x="4027" y="770"/>
                </a:lnTo>
                <a:lnTo>
                  <a:pt x="4046" y="782"/>
                </a:lnTo>
                <a:lnTo>
                  <a:pt x="4066" y="793"/>
                </a:lnTo>
                <a:lnTo>
                  <a:pt x="4085" y="803"/>
                </a:lnTo>
                <a:lnTo>
                  <a:pt x="4104" y="810"/>
                </a:lnTo>
                <a:lnTo>
                  <a:pt x="4121" y="818"/>
                </a:lnTo>
                <a:lnTo>
                  <a:pt x="4138" y="774"/>
                </a:lnTo>
                <a:lnTo>
                  <a:pt x="4138" y="774"/>
                </a:lnTo>
                <a:lnTo>
                  <a:pt x="4122" y="767"/>
                </a:lnTo>
                <a:lnTo>
                  <a:pt x="4105" y="760"/>
                </a:lnTo>
                <a:lnTo>
                  <a:pt x="4087" y="751"/>
                </a:lnTo>
                <a:lnTo>
                  <a:pt x="4070" y="741"/>
                </a:lnTo>
                <a:lnTo>
                  <a:pt x="4052" y="730"/>
                </a:lnTo>
                <a:lnTo>
                  <a:pt x="4033" y="717"/>
                </a:lnTo>
                <a:lnTo>
                  <a:pt x="4014" y="703"/>
                </a:lnTo>
                <a:lnTo>
                  <a:pt x="3994" y="689"/>
                </a:lnTo>
                <a:lnTo>
                  <a:pt x="3994" y="689"/>
                </a:lnTo>
                <a:lnTo>
                  <a:pt x="4016" y="660"/>
                </a:lnTo>
                <a:lnTo>
                  <a:pt x="4037" y="629"/>
                </a:lnTo>
                <a:lnTo>
                  <a:pt x="4055" y="596"/>
                </a:lnTo>
                <a:lnTo>
                  <a:pt x="4071" y="563"/>
                </a:lnTo>
                <a:lnTo>
                  <a:pt x="4087" y="528"/>
                </a:lnTo>
                <a:lnTo>
                  <a:pt x="4101" y="493"/>
                </a:lnTo>
                <a:lnTo>
                  <a:pt x="4114" y="456"/>
                </a:lnTo>
                <a:lnTo>
                  <a:pt x="4126" y="418"/>
                </a:lnTo>
                <a:close/>
                <a:moveTo>
                  <a:pt x="7630" y="672"/>
                </a:moveTo>
                <a:lnTo>
                  <a:pt x="7630" y="672"/>
                </a:lnTo>
                <a:lnTo>
                  <a:pt x="7610" y="693"/>
                </a:lnTo>
                <a:lnTo>
                  <a:pt x="7589" y="710"/>
                </a:lnTo>
                <a:lnTo>
                  <a:pt x="7569" y="725"/>
                </a:lnTo>
                <a:lnTo>
                  <a:pt x="7548" y="738"/>
                </a:lnTo>
                <a:lnTo>
                  <a:pt x="7528" y="748"/>
                </a:lnTo>
                <a:lnTo>
                  <a:pt x="7517" y="752"/>
                </a:lnTo>
                <a:lnTo>
                  <a:pt x="7506" y="755"/>
                </a:lnTo>
                <a:lnTo>
                  <a:pt x="7495" y="757"/>
                </a:lnTo>
                <a:lnTo>
                  <a:pt x="7484" y="760"/>
                </a:lnTo>
                <a:lnTo>
                  <a:pt x="7474" y="761"/>
                </a:lnTo>
                <a:lnTo>
                  <a:pt x="7463" y="761"/>
                </a:lnTo>
                <a:lnTo>
                  <a:pt x="7463" y="761"/>
                </a:lnTo>
                <a:lnTo>
                  <a:pt x="7442" y="760"/>
                </a:lnTo>
                <a:lnTo>
                  <a:pt x="7423" y="756"/>
                </a:lnTo>
                <a:lnTo>
                  <a:pt x="7405" y="751"/>
                </a:lnTo>
                <a:lnTo>
                  <a:pt x="7387" y="744"/>
                </a:lnTo>
                <a:lnTo>
                  <a:pt x="7371" y="735"/>
                </a:lnTo>
                <a:lnTo>
                  <a:pt x="7357" y="724"/>
                </a:lnTo>
                <a:lnTo>
                  <a:pt x="7343" y="711"/>
                </a:lnTo>
                <a:lnTo>
                  <a:pt x="7331" y="697"/>
                </a:lnTo>
                <a:lnTo>
                  <a:pt x="7320" y="681"/>
                </a:lnTo>
                <a:lnTo>
                  <a:pt x="7312" y="663"/>
                </a:lnTo>
                <a:lnTo>
                  <a:pt x="7303" y="644"/>
                </a:lnTo>
                <a:lnTo>
                  <a:pt x="7297" y="623"/>
                </a:lnTo>
                <a:lnTo>
                  <a:pt x="7292" y="602"/>
                </a:lnTo>
                <a:lnTo>
                  <a:pt x="7288" y="579"/>
                </a:lnTo>
                <a:lnTo>
                  <a:pt x="7286" y="554"/>
                </a:lnTo>
                <a:lnTo>
                  <a:pt x="7285" y="529"/>
                </a:lnTo>
                <a:lnTo>
                  <a:pt x="7285" y="529"/>
                </a:lnTo>
                <a:lnTo>
                  <a:pt x="7286" y="505"/>
                </a:lnTo>
                <a:lnTo>
                  <a:pt x="7289" y="482"/>
                </a:lnTo>
                <a:lnTo>
                  <a:pt x="7293" y="459"/>
                </a:lnTo>
                <a:lnTo>
                  <a:pt x="7300" y="438"/>
                </a:lnTo>
                <a:lnTo>
                  <a:pt x="7307" y="417"/>
                </a:lnTo>
                <a:lnTo>
                  <a:pt x="7317" y="399"/>
                </a:lnTo>
                <a:lnTo>
                  <a:pt x="7328" y="380"/>
                </a:lnTo>
                <a:lnTo>
                  <a:pt x="7340" y="364"/>
                </a:lnTo>
                <a:lnTo>
                  <a:pt x="7353" y="349"/>
                </a:lnTo>
                <a:lnTo>
                  <a:pt x="7368" y="336"/>
                </a:lnTo>
                <a:lnTo>
                  <a:pt x="7383" y="325"/>
                </a:lnTo>
                <a:lnTo>
                  <a:pt x="7400" y="316"/>
                </a:lnTo>
                <a:lnTo>
                  <a:pt x="7418" y="308"/>
                </a:lnTo>
                <a:lnTo>
                  <a:pt x="7436" y="301"/>
                </a:lnTo>
                <a:lnTo>
                  <a:pt x="7454" y="298"/>
                </a:lnTo>
                <a:lnTo>
                  <a:pt x="7474" y="297"/>
                </a:lnTo>
                <a:lnTo>
                  <a:pt x="7474" y="297"/>
                </a:lnTo>
                <a:lnTo>
                  <a:pt x="7494" y="298"/>
                </a:lnTo>
                <a:lnTo>
                  <a:pt x="7513" y="301"/>
                </a:lnTo>
                <a:lnTo>
                  <a:pt x="7532" y="306"/>
                </a:lnTo>
                <a:lnTo>
                  <a:pt x="7551" y="313"/>
                </a:lnTo>
                <a:lnTo>
                  <a:pt x="7571" y="323"/>
                </a:lnTo>
                <a:lnTo>
                  <a:pt x="7590" y="335"/>
                </a:lnTo>
                <a:lnTo>
                  <a:pt x="7610" y="349"/>
                </a:lnTo>
                <a:lnTo>
                  <a:pt x="7630" y="366"/>
                </a:lnTo>
                <a:lnTo>
                  <a:pt x="7630" y="672"/>
                </a:lnTo>
                <a:close/>
                <a:moveTo>
                  <a:pt x="7637" y="267"/>
                </a:moveTo>
                <a:lnTo>
                  <a:pt x="7631" y="317"/>
                </a:lnTo>
                <a:lnTo>
                  <a:pt x="7628" y="317"/>
                </a:lnTo>
                <a:lnTo>
                  <a:pt x="7628" y="317"/>
                </a:lnTo>
                <a:lnTo>
                  <a:pt x="7611" y="303"/>
                </a:lnTo>
                <a:lnTo>
                  <a:pt x="7593" y="290"/>
                </a:lnTo>
                <a:lnTo>
                  <a:pt x="7574" y="280"/>
                </a:lnTo>
                <a:lnTo>
                  <a:pt x="7556" y="270"/>
                </a:lnTo>
                <a:lnTo>
                  <a:pt x="7536" y="264"/>
                </a:lnTo>
                <a:lnTo>
                  <a:pt x="7517" y="258"/>
                </a:lnTo>
                <a:lnTo>
                  <a:pt x="7495" y="255"/>
                </a:lnTo>
                <a:lnTo>
                  <a:pt x="7472" y="254"/>
                </a:lnTo>
                <a:lnTo>
                  <a:pt x="7472" y="254"/>
                </a:lnTo>
                <a:lnTo>
                  <a:pt x="7448" y="255"/>
                </a:lnTo>
                <a:lnTo>
                  <a:pt x="7425" y="258"/>
                </a:lnTo>
                <a:lnTo>
                  <a:pt x="7402" y="265"/>
                </a:lnTo>
                <a:lnTo>
                  <a:pt x="7381" y="273"/>
                </a:lnTo>
                <a:lnTo>
                  <a:pt x="7360" y="283"/>
                </a:lnTo>
                <a:lnTo>
                  <a:pt x="7341" y="296"/>
                </a:lnTo>
                <a:lnTo>
                  <a:pt x="7322" y="311"/>
                </a:lnTo>
                <a:lnTo>
                  <a:pt x="7305" y="327"/>
                </a:lnTo>
                <a:lnTo>
                  <a:pt x="7289" y="347"/>
                </a:lnTo>
                <a:lnTo>
                  <a:pt x="7275" y="367"/>
                </a:lnTo>
                <a:lnTo>
                  <a:pt x="7263" y="390"/>
                </a:lnTo>
                <a:lnTo>
                  <a:pt x="7253" y="414"/>
                </a:lnTo>
                <a:lnTo>
                  <a:pt x="7245" y="441"/>
                </a:lnTo>
                <a:lnTo>
                  <a:pt x="7238" y="468"/>
                </a:lnTo>
                <a:lnTo>
                  <a:pt x="7236" y="483"/>
                </a:lnTo>
                <a:lnTo>
                  <a:pt x="7235" y="498"/>
                </a:lnTo>
                <a:lnTo>
                  <a:pt x="7234" y="513"/>
                </a:lnTo>
                <a:lnTo>
                  <a:pt x="7234" y="529"/>
                </a:lnTo>
                <a:lnTo>
                  <a:pt x="7234" y="529"/>
                </a:lnTo>
                <a:lnTo>
                  <a:pt x="7235" y="561"/>
                </a:lnTo>
                <a:lnTo>
                  <a:pt x="7238" y="592"/>
                </a:lnTo>
                <a:lnTo>
                  <a:pt x="7243" y="620"/>
                </a:lnTo>
                <a:lnTo>
                  <a:pt x="7249" y="646"/>
                </a:lnTo>
                <a:lnTo>
                  <a:pt x="7258" y="671"/>
                </a:lnTo>
                <a:lnTo>
                  <a:pt x="7268" y="694"/>
                </a:lnTo>
                <a:lnTo>
                  <a:pt x="7280" y="714"/>
                </a:lnTo>
                <a:lnTo>
                  <a:pt x="7294" y="733"/>
                </a:lnTo>
                <a:lnTo>
                  <a:pt x="7310" y="750"/>
                </a:lnTo>
                <a:lnTo>
                  <a:pt x="7326" y="764"/>
                </a:lnTo>
                <a:lnTo>
                  <a:pt x="7344" y="776"/>
                </a:lnTo>
                <a:lnTo>
                  <a:pt x="7364" y="787"/>
                </a:lnTo>
                <a:lnTo>
                  <a:pt x="7385" y="794"/>
                </a:lnTo>
                <a:lnTo>
                  <a:pt x="7407" y="800"/>
                </a:lnTo>
                <a:lnTo>
                  <a:pt x="7430" y="803"/>
                </a:lnTo>
                <a:lnTo>
                  <a:pt x="7455" y="804"/>
                </a:lnTo>
                <a:lnTo>
                  <a:pt x="7455" y="804"/>
                </a:lnTo>
                <a:lnTo>
                  <a:pt x="7468" y="804"/>
                </a:lnTo>
                <a:lnTo>
                  <a:pt x="7481" y="803"/>
                </a:lnTo>
                <a:lnTo>
                  <a:pt x="7494" y="801"/>
                </a:lnTo>
                <a:lnTo>
                  <a:pt x="7507" y="797"/>
                </a:lnTo>
                <a:lnTo>
                  <a:pt x="7519" y="794"/>
                </a:lnTo>
                <a:lnTo>
                  <a:pt x="7531" y="790"/>
                </a:lnTo>
                <a:lnTo>
                  <a:pt x="7543" y="784"/>
                </a:lnTo>
                <a:lnTo>
                  <a:pt x="7554" y="779"/>
                </a:lnTo>
                <a:lnTo>
                  <a:pt x="7575" y="767"/>
                </a:lnTo>
                <a:lnTo>
                  <a:pt x="7596" y="753"/>
                </a:lnTo>
                <a:lnTo>
                  <a:pt x="7614" y="738"/>
                </a:lnTo>
                <a:lnTo>
                  <a:pt x="7631" y="722"/>
                </a:lnTo>
                <a:lnTo>
                  <a:pt x="7630" y="844"/>
                </a:lnTo>
                <a:lnTo>
                  <a:pt x="7630" y="844"/>
                </a:lnTo>
                <a:lnTo>
                  <a:pt x="7630" y="863"/>
                </a:lnTo>
                <a:lnTo>
                  <a:pt x="7628" y="882"/>
                </a:lnTo>
                <a:lnTo>
                  <a:pt x="7625" y="900"/>
                </a:lnTo>
                <a:lnTo>
                  <a:pt x="7621" y="916"/>
                </a:lnTo>
                <a:lnTo>
                  <a:pt x="7614" y="932"/>
                </a:lnTo>
                <a:lnTo>
                  <a:pt x="7607" y="947"/>
                </a:lnTo>
                <a:lnTo>
                  <a:pt x="7598" y="960"/>
                </a:lnTo>
                <a:lnTo>
                  <a:pt x="7588" y="971"/>
                </a:lnTo>
                <a:lnTo>
                  <a:pt x="7577" y="982"/>
                </a:lnTo>
                <a:lnTo>
                  <a:pt x="7564" y="992"/>
                </a:lnTo>
                <a:lnTo>
                  <a:pt x="7551" y="999"/>
                </a:lnTo>
                <a:lnTo>
                  <a:pt x="7536" y="1006"/>
                </a:lnTo>
                <a:lnTo>
                  <a:pt x="7520" y="1011"/>
                </a:lnTo>
                <a:lnTo>
                  <a:pt x="7502" y="1015"/>
                </a:lnTo>
                <a:lnTo>
                  <a:pt x="7483" y="1017"/>
                </a:lnTo>
                <a:lnTo>
                  <a:pt x="7463" y="1018"/>
                </a:lnTo>
                <a:lnTo>
                  <a:pt x="7463" y="1018"/>
                </a:lnTo>
                <a:lnTo>
                  <a:pt x="7442" y="1017"/>
                </a:lnTo>
                <a:lnTo>
                  <a:pt x="7421" y="1015"/>
                </a:lnTo>
                <a:lnTo>
                  <a:pt x="7400" y="1011"/>
                </a:lnTo>
                <a:lnTo>
                  <a:pt x="7380" y="1005"/>
                </a:lnTo>
                <a:lnTo>
                  <a:pt x="7359" y="997"/>
                </a:lnTo>
                <a:lnTo>
                  <a:pt x="7338" y="989"/>
                </a:lnTo>
                <a:lnTo>
                  <a:pt x="7318" y="977"/>
                </a:lnTo>
                <a:lnTo>
                  <a:pt x="7298" y="963"/>
                </a:lnTo>
                <a:lnTo>
                  <a:pt x="7275" y="1003"/>
                </a:lnTo>
                <a:lnTo>
                  <a:pt x="7275" y="1003"/>
                </a:lnTo>
                <a:lnTo>
                  <a:pt x="7295" y="1015"/>
                </a:lnTo>
                <a:lnTo>
                  <a:pt x="7317" y="1027"/>
                </a:lnTo>
                <a:lnTo>
                  <a:pt x="7339" y="1036"/>
                </a:lnTo>
                <a:lnTo>
                  <a:pt x="7362" y="1045"/>
                </a:lnTo>
                <a:lnTo>
                  <a:pt x="7386" y="1051"/>
                </a:lnTo>
                <a:lnTo>
                  <a:pt x="7411" y="1057"/>
                </a:lnTo>
                <a:lnTo>
                  <a:pt x="7437" y="1060"/>
                </a:lnTo>
                <a:lnTo>
                  <a:pt x="7463" y="1060"/>
                </a:lnTo>
                <a:lnTo>
                  <a:pt x="7463" y="1060"/>
                </a:lnTo>
                <a:lnTo>
                  <a:pt x="7489" y="1060"/>
                </a:lnTo>
                <a:lnTo>
                  <a:pt x="7513" y="1057"/>
                </a:lnTo>
                <a:lnTo>
                  <a:pt x="7534" y="1052"/>
                </a:lnTo>
                <a:lnTo>
                  <a:pt x="7556" y="1046"/>
                </a:lnTo>
                <a:lnTo>
                  <a:pt x="7575" y="1037"/>
                </a:lnTo>
                <a:lnTo>
                  <a:pt x="7593" y="1028"/>
                </a:lnTo>
                <a:lnTo>
                  <a:pt x="7609" y="1017"/>
                </a:lnTo>
                <a:lnTo>
                  <a:pt x="7624" y="1004"/>
                </a:lnTo>
                <a:lnTo>
                  <a:pt x="7637" y="990"/>
                </a:lnTo>
                <a:lnTo>
                  <a:pt x="7648" y="974"/>
                </a:lnTo>
                <a:lnTo>
                  <a:pt x="7657" y="956"/>
                </a:lnTo>
                <a:lnTo>
                  <a:pt x="7666" y="938"/>
                </a:lnTo>
                <a:lnTo>
                  <a:pt x="7671" y="918"/>
                </a:lnTo>
                <a:lnTo>
                  <a:pt x="7677" y="897"/>
                </a:lnTo>
                <a:lnTo>
                  <a:pt x="7679" y="874"/>
                </a:lnTo>
                <a:lnTo>
                  <a:pt x="7680" y="851"/>
                </a:lnTo>
                <a:lnTo>
                  <a:pt x="7680" y="267"/>
                </a:lnTo>
                <a:lnTo>
                  <a:pt x="7637" y="267"/>
                </a:lnTo>
                <a:close/>
                <a:moveTo>
                  <a:pt x="6947" y="254"/>
                </a:moveTo>
                <a:lnTo>
                  <a:pt x="6947" y="254"/>
                </a:lnTo>
                <a:lnTo>
                  <a:pt x="6934" y="254"/>
                </a:lnTo>
                <a:lnTo>
                  <a:pt x="6920" y="256"/>
                </a:lnTo>
                <a:lnTo>
                  <a:pt x="6907" y="258"/>
                </a:lnTo>
                <a:lnTo>
                  <a:pt x="6895" y="261"/>
                </a:lnTo>
                <a:lnTo>
                  <a:pt x="6883" y="265"/>
                </a:lnTo>
                <a:lnTo>
                  <a:pt x="6871" y="270"/>
                </a:lnTo>
                <a:lnTo>
                  <a:pt x="6859" y="276"/>
                </a:lnTo>
                <a:lnTo>
                  <a:pt x="6847" y="281"/>
                </a:lnTo>
                <a:lnTo>
                  <a:pt x="6826" y="295"/>
                </a:lnTo>
                <a:lnTo>
                  <a:pt x="6804" y="312"/>
                </a:lnTo>
                <a:lnTo>
                  <a:pt x="6782" y="331"/>
                </a:lnTo>
                <a:lnTo>
                  <a:pt x="6762" y="350"/>
                </a:lnTo>
                <a:lnTo>
                  <a:pt x="6759" y="350"/>
                </a:lnTo>
                <a:lnTo>
                  <a:pt x="6754" y="267"/>
                </a:lnTo>
                <a:lnTo>
                  <a:pt x="6712" y="267"/>
                </a:lnTo>
                <a:lnTo>
                  <a:pt x="6712" y="804"/>
                </a:lnTo>
                <a:lnTo>
                  <a:pt x="6761" y="804"/>
                </a:lnTo>
                <a:lnTo>
                  <a:pt x="6761" y="399"/>
                </a:lnTo>
                <a:lnTo>
                  <a:pt x="6761" y="399"/>
                </a:lnTo>
                <a:lnTo>
                  <a:pt x="6785" y="376"/>
                </a:lnTo>
                <a:lnTo>
                  <a:pt x="6807" y="355"/>
                </a:lnTo>
                <a:lnTo>
                  <a:pt x="6829" y="338"/>
                </a:lnTo>
                <a:lnTo>
                  <a:pt x="6849" y="324"/>
                </a:lnTo>
                <a:lnTo>
                  <a:pt x="6860" y="318"/>
                </a:lnTo>
                <a:lnTo>
                  <a:pt x="6871" y="312"/>
                </a:lnTo>
                <a:lnTo>
                  <a:pt x="6881" y="308"/>
                </a:lnTo>
                <a:lnTo>
                  <a:pt x="6891" y="305"/>
                </a:lnTo>
                <a:lnTo>
                  <a:pt x="6902" y="303"/>
                </a:lnTo>
                <a:lnTo>
                  <a:pt x="6913" y="300"/>
                </a:lnTo>
                <a:lnTo>
                  <a:pt x="6925" y="299"/>
                </a:lnTo>
                <a:lnTo>
                  <a:pt x="6937" y="298"/>
                </a:lnTo>
                <a:lnTo>
                  <a:pt x="6937" y="298"/>
                </a:lnTo>
                <a:lnTo>
                  <a:pt x="6953" y="299"/>
                </a:lnTo>
                <a:lnTo>
                  <a:pt x="6967" y="301"/>
                </a:lnTo>
                <a:lnTo>
                  <a:pt x="6980" y="305"/>
                </a:lnTo>
                <a:lnTo>
                  <a:pt x="6993" y="309"/>
                </a:lnTo>
                <a:lnTo>
                  <a:pt x="7004" y="314"/>
                </a:lnTo>
                <a:lnTo>
                  <a:pt x="7014" y="322"/>
                </a:lnTo>
                <a:lnTo>
                  <a:pt x="7023" y="330"/>
                </a:lnTo>
                <a:lnTo>
                  <a:pt x="7031" y="339"/>
                </a:lnTo>
                <a:lnTo>
                  <a:pt x="7038" y="351"/>
                </a:lnTo>
                <a:lnTo>
                  <a:pt x="7044" y="363"/>
                </a:lnTo>
                <a:lnTo>
                  <a:pt x="7049" y="377"/>
                </a:lnTo>
                <a:lnTo>
                  <a:pt x="7052" y="392"/>
                </a:lnTo>
                <a:lnTo>
                  <a:pt x="7056" y="408"/>
                </a:lnTo>
                <a:lnTo>
                  <a:pt x="7058" y="427"/>
                </a:lnTo>
                <a:lnTo>
                  <a:pt x="7059" y="445"/>
                </a:lnTo>
                <a:lnTo>
                  <a:pt x="7060" y="467"/>
                </a:lnTo>
                <a:lnTo>
                  <a:pt x="7060" y="804"/>
                </a:lnTo>
                <a:lnTo>
                  <a:pt x="7109" y="804"/>
                </a:lnTo>
                <a:lnTo>
                  <a:pt x="7109" y="459"/>
                </a:lnTo>
                <a:lnTo>
                  <a:pt x="7109" y="459"/>
                </a:lnTo>
                <a:lnTo>
                  <a:pt x="7109" y="434"/>
                </a:lnTo>
                <a:lnTo>
                  <a:pt x="7106" y="411"/>
                </a:lnTo>
                <a:lnTo>
                  <a:pt x="7103" y="389"/>
                </a:lnTo>
                <a:lnTo>
                  <a:pt x="7099" y="368"/>
                </a:lnTo>
                <a:lnTo>
                  <a:pt x="7093" y="350"/>
                </a:lnTo>
                <a:lnTo>
                  <a:pt x="7087" y="334"/>
                </a:lnTo>
                <a:lnTo>
                  <a:pt x="7078" y="319"/>
                </a:lnTo>
                <a:lnTo>
                  <a:pt x="7070" y="305"/>
                </a:lnTo>
                <a:lnTo>
                  <a:pt x="7059" y="293"/>
                </a:lnTo>
                <a:lnTo>
                  <a:pt x="7047" y="282"/>
                </a:lnTo>
                <a:lnTo>
                  <a:pt x="7033" y="273"/>
                </a:lnTo>
                <a:lnTo>
                  <a:pt x="7019" y="267"/>
                </a:lnTo>
                <a:lnTo>
                  <a:pt x="7003" y="260"/>
                </a:lnTo>
                <a:lnTo>
                  <a:pt x="6985" y="257"/>
                </a:lnTo>
                <a:lnTo>
                  <a:pt x="6967" y="255"/>
                </a:lnTo>
                <a:lnTo>
                  <a:pt x="6947" y="254"/>
                </a:lnTo>
                <a:close/>
                <a:moveTo>
                  <a:pt x="6525" y="49"/>
                </a:moveTo>
                <a:lnTo>
                  <a:pt x="6525" y="49"/>
                </a:lnTo>
                <a:lnTo>
                  <a:pt x="6517" y="50"/>
                </a:lnTo>
                <a:lnTo>
                  <a:pt x="6508" y="52"/>
                </a:lnTo>
                <a:lnTo>
                  <a:pt x="6500" y="56"/>
                </a:lnTo>
                <a:lnTo>
                  <a:pt x="6494" y="61"/>
                </a:lnTo>
                <a:lnTo>
                  <a:pt x="6489" y="67"/>
                </a:lnTo>
                <a:lnTo>
                  <a:pt x="6484" y="75"/>
                </a:lnTo>
                <a:lnTo>
                  <a:pt x="6481" y="84"/>
                </a:lnTo>
                <a:lnTo>
                  <a:pt x="6480" y="94"/>
                </a:lnTo>
                <a:lnTo>
                  <a:pt x="6480" y="94"/>
                </a:lnTo>
                <a:lnTo>
                  <a:pt x="6481" y="103"/>
                </a:lnTo>
                <a:lnTo>
                  <a:pt x="6484" y="111"/>
                </a:lnTo>
                <a:lnTo>
                  <a:pt x="6489" y="119"/>
                </a:lnTo>
                <a:lnTo>
                  <a:pt x="6494" y="125"/>
                </a:lnTo>
                <a:lnTo>
                  <a:pt x="6500" y="131"/>
                </a:lnTo>
                <a:lnTo>
                  <a:pt x="6508" y="134"/>
                </a:lnTo>
                <a:lnTo>
                  <a:pt x="6517" y="136"/>
                </a:lnTo>
                <a:lnTo>
                  <a:pt x="6525" y="137"/>
                </a:lnTo>
                <a:lnTo>
                  <a:pt x="6525" y="137"/>
                </a:lnTo>
                <a:lnTo>
                  <a:pt x="6534" y="136"/>
                </a:lnTo>
                <a:lnTo>
                  <a:pt x="6543" y="134"/>
                </a:lnTo>
                <a:lnTo>
                  <a:pt x="6550" y="131"/>
                </a:lnTo>
                <a:lnTo>
                  <a:pt x="6557" y="125"/>
                </a:lnTo>
                <a:lnTo>
                  <a:pt x="6562" y="119"/>
                </a:lnTo>
                <a:lnTo>
                  <a:pt x="6566" y="111"/>
                </a:lnTo>
                <a:lnTo>
                  <a:pt x="6569" y="103"/>
                </a:lnTo>
                <a:lnTo>
                  <a:pt x="6570" y="94"/>
                </a:lnTo>
                <a:lnTo>
                  <a:pt x="6570" y="94"/>
                </a:lnTo>
                <a:lnTo>
                  <a:pt x="6569" y="84"/>
                </a:lnTo>
                <a:lnTo>
                  <a:pt x="6566" y="75"/>
                </a:lnTo>
                <a:lnTo>
                  <a:pt x="6562" y="67"/>
                </a:lnTo>
                <a:lnTo>
                  <a:pt x="6557" y="61"/>
                </a:lnTo>
                <a:lnTo>
                  <a:pt x="6550" y="56"/>
                </a:lnTo>
                <a:lnTo>
                  <a:pt x="6543" y="52"/>
                </a:lnTo>
                <a:lnTo>
                  <a:pt x="6534" y="50"/>
                </a:lnTo>
                <a:lnTo>
                  <a:pt x="6525" y="49"/>
                </a:lnTo>
                <a:close/>
                <a:moveTo>
                  <a:pt x="6499" y="804"/>
                </a:moveTo>
                <a:lnTo>
                  <a:pt x="6549" y="804"/>
                </a:lnTo>
                <a:lnTo>
                  <a:pt x="6549" y="267"/>
                </a:lnTo>
                <a:lnTo>
                  <a:pt x="6499" y="267"/>
                </a:lnTo>
                <a:lnTo>
                  <a:pt x="6499" y="804"/>
                </a:lnTo>
                <a:close/>
                <a:moveTo>
                  <a:pt x="6325" y="774"/>
                </a:moveTo>
                <a:lnTo>
                  <a:pt x="6325" y="774"/>
                </a:lnTo>
                <a:lnTo>
                  <a:pt x="6313" y="774"/>
                </a:lnTo>
                <a:lnTo>
                  <a:pt x="6301" y="771"/>
                </a:lnTo>
                <a:lnTo>
                  <a:pt x="6290" y="769"/>
                </a:lnTo>
                <a:lnTo>
                  <a:pt x="6280" y="766"/>
                </a:lnTo>
                <a:lnTo>
                  <a:pt x="6271" y="762"/>
                </a:lnTo>
                <a:lnTo>
                  <a:pt x="6264" y="756"/>
                </a:lnTo>
                <a:lnTo>
                  <a:pt x="6258" y="750"/>
                </a:lnTo>
                <a:lnTo>
                  <a:pt x="6252" y="742"/>
                </a:lnTo>
                <a:lnTo>
                  <a:pt x="6248" y="735"/>
                </a:lnTo>
                <a:lnTo>
                  <a:pt x="6244" y="726"/>
                </a:lnTo>
                <a:lnTo>
                  <a:pt x="6241" y="716"/>
                </a:lnTo>
                <a:lnTo>
                  <a:pt x="6239" y="707"/>
                </a:lnTo>
                <a:lnTo>
                  <a:pt x="6237" y="696"/>
                </a:lnTo>
                <a:lnTo>
                  <a:pt x="6236" y="684"/>
                </a:lnTo>
                <a:lnTo>
                  <a:pt x="6235" y="660"/>
                </a:lnTo>
                <a:lnTo>
                  <a:pt x="6235" y="310"/>
                </a:lnTo>
                <a:lnTo>
                  <a:pt x="6390" y="310"/>
                </a:lnTo>
                <a:lnTo>
                  <a:pt x="6390" y="267"/>
                </a:lnTo>
                <a:lnTo>
                  <a:pt x="6235" y="267"/>
                </a:lnTo>
                <a:lnTo>
                  <a:pt x="6235" y="111"/>
                </a:lnTo>
                <a:lnTo>
                  <a:pt x="6193" y="111"/>
                </a:lnTo>
                <a:lnTo>
                  <a:pt x="6186" y="267"/>
                </a:lnTo>
                <a:lnTo>
                  <a:pt x="6101" y="271"/>
                </a:lnTo>
                <a:lnTo>
                  <a:pt x="6101" y="310"/>
                </a:lnTo>
                <a:lnTo>
                  <a:pt x="6185" y="310"/>
                </a:lnTo>
                <a:lnTo>
                  <a:pt x="6185" y="656"/>
                </a:lnTo>
                <a:lnTo>
                  <a:pt x="6185" y="656"/>
                </a:lnTo>
                <a:lnTo>
                  <a:pt x="6185" y="673"/>
                </a:lnTo>
                <a:lnTo>
                  <a:pt x="6186" y="690"/>
                </a:lnTo>
                <a:lnTo>
                  <a:pt x="6188" y="707"/>
                </a:lnTo>
                <a:lnTo>
                  <a:pt x="6190" y="722"/>
                </a:lnTo>
                <a:lnTo>
                  <a:pt x="6195" y="736"/>
                </a:lnTo>
                <a:lnTo>
                  <a:pt x="6199" y="749"/>
                </a:lnTo>
                <a:lnTo>
                  <a:pt x="6206" y="762"/>
                </a:lnTo>
                <a:lnTo>
                  <a:pt x="6213" y="773"/>
                </a:lnTo>
                <a:lnTo>
                  <a:pt x="6221" y="782"/>
                </a:lnTo>
                <a:lnTo>
                  <a:pt x="6230" y="792"/>
                </a:lnTo>
                <a:lnTo>
                  <a:pt x="6241" y="800"/>
                </a:lnTo>
                <a:lnTo>
                  <a:pt x="6254" y="806"/>
                </a:lnTo>
                <a:lnTo>
                  <a:pt x="6268" y="811"/>
                </a:lnTo>
                <a:lnTo>
                  <a:pt x="6283" y="815"/>
                </a:lnTo>
                <a:lnTo>
                  <a:pt x="6301" y="817"/>
                </a:lnTo>
                <a:lnTo>
                  <a:pt x="6319" y="818"/>
                </a:lnTo>
                <a:lnTo>
                  <a:pt x="6319" y="818"/>
                </a:lnTo>
                <a:lnTo>
                  <a:pt x="6328" y="817"/>
                </a:lnTo>
                <a:lnTo>
                  <a:pt x="6337" y="816"/>
                </a:lnTo>
                <a:lnTo>
                  <a:pt x="6359" y="811"/>
                </a:lnTo>
                <a:lnTo>
                  <a:pt x="6383" y="805"/>
                </a:lnTo>
                <a:lnTo>
                  <a:pt x="6406" y="797"/>
                </a:lnTo>
                <a:lnTo>
                  <a:pt x="6392" y="757"/>
                </a:lnTo>
                <a:lnTo>
                  <a:pt x="6392" y="757"/>
                </a:lnTo>
                <a:lnTo>
                  <a:pt x="6377" y="764"/>
                </a:lnTo>
                <a:lnTo>
                  <a:pt x="6359" y="769"/>
                </a:lnTo>
                <a:lnTo>
                  <a:pt x="6342" y="773"/>
                </a:lnTo>
                <a:lnTo>
                  <a:pt x="6325" y="774"/>
                </a:lnTo>
                <a:close/>
                <a:moveTo>
                  <a:pt x="5971" y="688"/>
                </a:moveTo>
                <a:lnTo>
                  <a:pt x="5971" y="688"/>
                </a:lnTo>
                <a:lnTo>
                  <a:pt x="5946" y="708"/>
                </a:lnTo>
                <a:lnTo>
                  <a:pt x="5923" y="726"/>
                </a:lnTo>
                <a:lnTo>
                  <a:pt x="5900" y="740"/>
                </a:lnTo>
                <a:lnTo>
                  <a:pt x="5878" y="753"/>
                </a:lnTo>
                <a:lnTo>
                  <a:pt x="5856" y="763"/>
                </a:lnTo>
                <a:lnTo>
                  <a:pt x="5845" y="766"/>
                </a:lnTo>
                <a:lnTo>
                  <a:pt x="5834" y="769"/>
                </a:lnTo>
                <a:lnTo>
                  <a:pt x="5822" y="771"/>
                </a:lnTo>
                <a:lnTo>
                  <a:pt x="5811" y="774"/>
                </a:lnTo>
                <a:lnTo>
                  <a:pt x="5799" y="775"/>
                </a:lnTo>
                <a:lnTo>
                  <a:pt x="5789" y="775"/>
                </a:lnTo>
                <a:lnTo>
                  <a:pt x="5789" y="775"/>
                </a:lnTo>
                <a:lnTo>
                  <a:pt x="5777" y="775"/>
                </a:lnTo>
                <a:lnTo>
                  <a:pt x="5766" y="774"/>
                </a:lnTo>
                <a:lnTo>
                  <a:pt x="5755" y="771"/>
                </a:lnTo>
                <a:lnTo>
                  <a:pt x="5744" y="769"/>
                </a:lnTo>
                <a:lnTo>
                  <a:pt x="5735" y="766"/>
                </a:lnTo>
                <a:lnTo>
                  <a:pt x="5726" y="762"/>
                </a:lnTo>
                <a:lnTo>
                  <a:pt x="5717" y="756"/>
                </a:lnTo>
                <a:lnTo>
                  <a:pt x="5709" y="751"/>
                </a:lnTo>
                <a:lnTo>
                  <a:pt x="5701" y="743"/>
                </a:lnTo>
                <a:lnTo>
                  <a:pt x="5695" y="736"/>
                </a:lnTo>
                <a:lnTo>
                  <a:pt x="5689" y="727"/>
                </a:lnTo>
                <a:lnTo>
                  <a:pt x="5685" y="717"/>
                </a:lnTo>
                <a:lnTo>
                  <a:pt x="5681" y="707"/>
                </a:lnTo>
                <a:lnTo>
                  <a:pt x="5677" y="695"/>
                </a:lnTo>
                <a:lnTo>
                  <a:pt x="5676" y="682"/>
                </a:lnTo>
                <a:lnTo>
                  <a:pt x="5675" y="668"/>
                </a:lnTo>
                <a:lnTo>
                  <a:pt x="5675" y="668"/>
                </a:lnTo>
                <a:lnTo>
                  <a:pt x="5676" y="653"/>
                </a:lnTo>
                <a:lnTo>
                  <a:pt x="5680" y="638"/>
                </a:lnTo>
                <a:lnTo>
                  <a:pt x="5684" y="623"/>
                </a:lnTo>
                <a:lnTo>
                  <a:pt x="5690" y="610"/>
                </a:lnTo>
                <a:lnTo>
                  <a:pt x="5700" y="598"/>
                </a:lnTo>
                <a:lnTo>
                  <a:pt x="5711" y="586"/>
                </a:lnTo>
                <a:lnTo>
                  <a:pt x="5725" y="575"/>
                </a:lnTo>
                <a:lnTo>
                  <a:pt x="5740" y="564"/>
                </a:lnTo>
                <a:lnTo>
                  <a:pt x="5759" y="554"/>
                </a:lnTo>
                <a:lnTo>
                  <a:pt x="5780" y="546"/>
                </a:lnTo>
                <a:lnTo>
                  <a:pt x="5805" y="537"/>
                </a:lnTo>
                <a:lnTo>
                  <a:pt x="5832" y="529"/>
                </a:lnTo>
                <a:lnTo>
                  <a:pt x="5862" y="523"/>
                </a:lnTo>
                <a:lnTo>
                  <a:pt x="5894" y="516"/>
                </a:lnTo>
                <a:lnTo>
                  <a:pt x="5931" y="511"/>
                </a:lnTo>
                <a:lnTo>
                  <a:pt x="5971" y="506"/>
                </a:lnTo>
                <a:lnTo>
                  <a:pt x="5971" y="688"/>
                </a:lnTo>
                <a:close/>
                <a:moveTo>
                  <a:pt x="5850" y="254"/>
                </a:moveTo>
                <a:lnTo>
                  <a:pt x="5850" y="254"/>
                </a:lnTo>
                <a:lnTo>
                  <a:pt x="5834" y="254"/>
                </a:lnTo>
                <a:lnTo>
                  <a:pt x="5818" y="256"/>
                </a:lnTo>
                <a:lnTo>
                  <a:pt x="5803" y="258"/>
                </a:lnTo>
                <a:lnTo>
                  <a:pt x="5788" y="260"/>
                </a:lnTo>
                <a:lnTo>
                  <a:pt x="5772" y="265"/>
                </a:lnTo>
                <a:lnTo>
                  <a:pt x="5758" y="269"/>
                </a:lnTo>
                <a:lnTo>
                  <a:pt x="5731" y="279"/>
                </a:lnTo>
                <a:lnTo>
                  <a:pt x="5708" y="290"/>
                </a:lnTo>
                <a:lnTo>
                  <a:pt x="5686" y="301"/>
                </a:lnTo>
                <a:lnTo>
                  <a:pt x="5667" y="312"/>
                </a:lnTo>
                <a:lnTo>
                  <a:pt x="5650" y="323"/>
                </a:lnTo>
                <a:lnTo>
                  <a:pt x="5673" y="360"/>
                </a:lnTo>
                <a:lnTo>
                  <a:pt x="5673" y="360"/>
                </a:lnTo>
                <a:lnTo>
                  <a:pt x="5688" y="350"/>
                </a:lnTo>
                <a:lnTo>
                  <a:pt x="5704" y="339"/>
                </a:lnTo>
                <a:lnTo>
                  <a:pt x="5724" y="328"/>
                </a:lnTo>
                <a:lnTo>
                  <a:pt x="5745" y="319"/>
                </a:lnTo>
                <a:lnTo>
                  <a:pt x="5768" y="310"/>
                </a:lnTo>
                <a:lnTo>
                  <a:pt x="5792" y="304"/>
                </a:lnTo>
                <a:lnTo>
                  <a:pt x="5805" y="300"/>
                </a:lnTo>
                <a:lnTo>
                  <a:pt x="5818" y="299"/>
                </a:lnTo>
                <a:lnTo>
                  <a:pt x="5831" y="298"/>
                </a:lnTo>
                <a:lnTo>
                  <a:pt x="5845" y="297"/>
                </a:lnTo>
                <a:lnTo>
                  <a:pt x="5845" y="297"/>
                </a:lnTo>
                <a:lnTo>
                  <a:pt x="5863" y="298"/>
                </a:lnTo>
                <a:lnTo>
                  <a:pt x="5880" y="301"/>
                </a:lnTo>
                <a:lnTo>
                  <a:pt x="5896" y="306"/>
                </a:lnTo>
                <a:lnTo>
                  <a:pt x="5909" y="312"/>
                </a:lnTo>
                <a:lnTo>
                  <a:pt x="5920" y="321"/>
                </a:lnTo>
                <a:lnTo>
                  <a:pt x="5931" y="330"/>
                </a:lnTo>
                <a:lnTo>
                  <a:pt x="5940" y="340"/>
                </a:lnTo>
                <a:lnTo>
                  <a:pt x="5947" y="352"/>
                </a:lnTo>
                <a:lnTo>
                  <a:pt x="5954" y="364"/>
                </a:lnTo>
                <a:lnTo>
                  <a:pt x="5959" y="378"/>
                </a:lnTo>
                <a:lnTo>
                  <a:pt x="5964" y="392"/>
                </a:lnTo>
                <a:lnTo>
                  <a:pt x="5967" y="406"/>
                </a:lnTo>
                <a:lnTo>
                  <a:pt x="5969" y="421"/>
                </a:lnTo>
                <a:lnTo>
                  <a:pt x="5970" y="437"/>
                </a:lnTo>
                <a:lnTo>
                  <a:pt x="5971" y="452"/>
                </a:lnTo>
                <a:lnTo>
                  <a:pt x="5971" y="468"/>
                </a:lnTo>
                <a:lnTo>
                  <a:pt x="5971" y="468"/>
                </a:lnTo>
                <a:lnTo>
                  <a:pt x="5928" y="473"/>
                </a:lnTo>
                <a:lnTo>
                  <a:pt x="5887" y="479"/>
                </a:lnTo>
                <a:lnTo>
                  <a:pt x="5850" y="486"/>
                </a:lnTo>
                <a:lnTo>
                  <a:pt x="5816" y="494"/>
                </a:lnTo>
                <a:lnTo>
                  <a:pt x="5784" y="502"/>
                </a:lnTo>
                <a:lnTo>
                  <a:pt x="5756" y="512"/>
                </a:lnTo>
                <a:lnTo>
                  <a:pt x="5730" y="523"/>
                </a:lnTo>
                <a:lnTo>
                  <a:pt x="5708" y="535"/>
                </a:lnTo>
                <a:lnTo>
                  <a:pt x="5688" y="547"/>
                </a:lnTo>
                <a:lnTo>
                  <a:pt x="5680" y="554"/>
                </a:lnTo>
                <a:lnTo>
                  <a:pt x="5671" y="561"/>
                </a:lnTo>
                <a:lnTo>
                  <a:pt x="5663" y="568"/>
                </a:lnTo>
                <a:lnTo>
                  <a:pt x="5657" y="576"/>
                </a:lnTo>
                <a:lnTo>
                  <a:pt x="5650" y="583"/>
                </a:lnTo>
                <a:lnTo>
                  <a:pt x="5645" y="592"/>
                </a:lnTo>
                <a:lnTo>
                  <a:pt x="5640" y="601"/>
                </a:lnTo>
                <a:lnTo>
                  <a:pt x="5635" y="609"/>
                </a:lnTo>
                <a:lnTo>
                  <a:pt x="5632" y="619"/>
                </a:lnTo>
                <a:lnTo>
                  <a:pt x="5629" y="629"/>
                </a:lnTo>
                <a:lnTo>
                  <a:pt x="5627" y="639"/>
                </a:lnTo>
                <a:lnTo>
                  <a:pt x="5626" y="648"/>
                </a:lnTo>
                <a:lnTo>
                  <a:pt x="5624" y="659"/>
                </a:lnTo>
                <a:lnTo>
                  <a:pt x="5624" y="670"/>
                </a:lnTo>
                <a:lnTo>
                  <a:pt x="5624" y="670"/>
                </a:lnTo>
                <a:lnTo>
                  <a:pt x="5624" y="688"/>
                </a:lnTo>
                <a:lnTo>
                  <a:pt x="5628" y="706"/>
                </a:lnTo>
                <a:lnTo>
                  <a:pt x="5631" y="722"/>
                </a:lnTo>
                <a:lnTo>
                  <a:pt x="5636" y="736"/>
                </a:lnTo>
                <a:lnTo>
                  <a:pt x="5643" y="750"/>
                </a:lnTo>
                <a:lnTo>
                  <a:pt x="5651" y="762"/>
                </a:lnTo>
                <a:lnTo>
                  <a:pt x="5660" y="773"/>
                </a:lnTo>
                <a:lnTo>
                  <a:pt x="5671" y="782"/>
                </a:lnTo>
                <a:lnTo>
                  <a:pt x="5682" y="791"/>
                </a:lnTo>
                <a:lnTo>
                  <a:pt x="5694" y="797"/>
                </a:lnTo>
                <a:lnTo>
                  <a:pt x="5707" y="804"/>
                </a:lnTo>
                <a:lnTo>
                  <a:pt x="5721" y="809"/>
                </a:lnTo>
                <a:lnTo>
                  <a:pt x="5735" y="813"/>
                </a:lnTo>
                <a:lnTo>
                  <a:pt x="5750" y="816"/>
                </a:lnTo>
                <a:lnTo>
                  <a:pt x="5765" y="817"/>
                </a:lnTo>
                <a:lnTo>
                  <a:pt x="5781" y="818"/>
                </a:lnTo>
                <a:lnTo>
                  <a:pt x="5781" y="818"/>
                </a:lnTo>
                <a:lnTo>
                  <a:pt x="5794" y="817"/>
                </a:lnTo>
                <a:lnTo>
                  <a:pt x="5807" y="816"/>
                </a:lnTo>
                <a:lnTo>
                  <a:pt x="5820" y="814"/>
                </a:lnTo>
                <a:lnTo>
                  <a:pt x="5832" y="810"/>
                </a:lnTo>
                <a:lnTo>
                  <a:pt x="5845" y="807"/>
                </a:lnTo>
                <a:lnTo>
                  <a:pt x="5858" y="803"/>
                </a:lnTo>
                <a:lnTo>
                  <a:pt x="5882" y="793"/>
                </a:lnTo>
                <a:lnTo>
                  <a:pt x="5905" y="780"/>
                </a:lnTo>
                <a:lnTo>
                  <a:pt x="5928" y="766"/>
                </a:lnTo>
                <a:lnTo>
                  <a:pt x="5950" y="751"/>
                </a:lnTo>
                <a:lnTo>
                  <a:pt x="5971" y="735"/>
                </a:lnTo>
                <a:lnTo>
                  <a:pt x="5973" y="735"/>
                </a:lnTo>
                <a:lnTo>
                  <a:pt x="5979" y="804"/>
                </a:lnTo>
                <a:lnTo>
                  <a:pt x="6020" y="804"/>
                </a:lnTo>
                <a:lnTo>
                  <a:pt x="6020" y="460"/>
                </a:lnTo>
                <a:lnTo>
                  <a:pt x="6020" y="460"/>
                </a:lnTo>
                <a:lnTo>
                  <a:pt x="6020" y="440"/>
                </a:lnTo>
                <a:lnTo>
                  <a:pt x="6018" y="419"/>
                </a:lnTo>
                <a:lnTo>
                  <a:pt x="6015" y="399"/>
                </a:lnTo>
                <a:lnTo>
                  <a:pt x="6011" y="380"/>
                </a:lnTo>
                <a:lnTo>
                  <a:pt x="6006" y="362"/>
                </a:lnTo>
                <a:lnTo>
                  <a:pt x="5999" y="345"/>
                </a:lnTo>
                <a:lnTo>
                  <a:pt x="5992" y="328"/>
                </a:lnTo>
                <a:lnTo>
                  <a:pt x="5983" y="314"/>
                </a:lnTo>
                <a:lnTo>
                  <a:pt x="5972" y="300"/>
                </a:lnTo>
                <a:lnTo>
                  <a:pt x="5959" y="289"/>
                </a:lnTo>
                <a:lnTo>
                  <a:pt x="5946" y="279"/>
                </a:lnTo>
                <a:lnTo>
                  <a:pt x="5930" y="270"/>
                </a:lnTo>
                <a:lnTo>
                  <a:pt x="5913" y="263"/>
                </a:lnTo>
                <a:lnTo>
                  <a:pt x="5893" y="258"/>
                </a:lnTo>
                <a:lnTo>
                  <a:pt x="5873" y="255"/>
                </a:lnTo>
                <a:lnTo>
                  <a:pt x="5850" y="254"/>
                </a:lnTo>
                <a:close/>
                <a:moveTo>
                  <a:pt x="5162" y="505"/>
                </a:moveTo>
                <a:lnTo>
                  <a:pt x="5162" y="505"/>
                </a:lnTo>
                <a:lnTo>
                  <a:pt x="5165" y="481"/>
                </a:lnTo>
                <a:lnTo>
                  <a:pt x="5170" y="458"/>
                </a:lnTo>
                <a:lnTo>
                  <a:pt x="5175" y="438"/>
                </a:lnTo>
                <a:lnTo>
                  <a:pt x="5183" y="417"/>
                </a:lnTo>
                <a:lnTo>
                  <a:pt x="5191" y="399"/>
                </a:lnTo>
                <a:lnTo>
                  <a:pt x="5201" y="383"/>
                </a:lnTo>
                <a:lnTo>
                  <a:pt x="5212" y="366"/>
                </a:lnTo>
                <a:lnTo>
                  <a:pt x="5225" y="352"/>
                </a:lnTo>
                <a:lnTo>
                  <a:pt x="5238" y="339"/>
                </a:lnTo>
                <a:lnTo>
                  <a:pt x="5251" y="328"/>
                </a:lnTo>
                <a:lnTo>
                  <a:pt x="5266" y="319"/>
                </a:lnTo>
                <a:lnTo>
                  <a:pt x="5281" y="311"/>
                </a:lnTo>
                <a:lnTo>
                  <a:pt x="5297" y="305"/>
                </a:lnTo>
                <a:lnTo>
                  <a:pt x="5313" y="300"/>
                </a:lnTo>
                <a:lnTo>
                  <a:pt x="5330" y="297"/>
                </a:lnTo>
                <a:lnTo>
                  <a:pt x="5347" y="296"/>
                </a:lnTo>
                <a:lnTo>
                  <a:pt x="5347" y="296"/>
                </a:lnTo>
                <a:lnTo>
                  <a:pt x="5364" y="297"/>
                </a:lnTo>
                <a:lnTo>
                  <a:pt x="5381" y="299"/>
                </a:lnTo>
                <a:lnTo>
                  <a:pt x="5398" y="304"/>
                </a:lnTo>
                <a:lnTo>
                  <a:pt x="5412" y="309"/>
                </a:lnTo>
                <a:lnTo>
                  <a:pt x="5426" y="317"/>
                </a:lnTo>
                <a:lnTo>
                  <a:pt x="5439" y="326"/>
                </a:lnTo>
                <a:lnTo>
                  <a:pt x="5451" y="336"/>
                </a:lnTo>
                <a:lnTo>
                  <a:pt x="5461" y="349"/>
                </a:lnTo>
                <a:lnTo>
                  <a:pt x="5471" y="363"/>
                </a:lnTo>
                <a:lnTo>
                  <a:pt x="5480" y="378"/>
                </a:lnTo>
                <a:lnTo>
                  <a:pt x="5487" y="395"/>
                </a:lnTo>
                <a:lnTo>
                  <a:pt x="5494" y="414"/>
                </a:lnTo>
                <a:lnTo>
                  <a:pt x="5498" y="434"/>
                </a:lnTo>
                <a:lnTo>
                  <a:pt x="5501" y="456"/>
                </a:lnTo>
                <a:lnTo>
                  <a:pt x="5503" y="480"/>
                </a:lnTo>
                <a:lnTo>
                  <a:pt x="5505" y="505"/>
                </a:lnTo>
                <a:lnTo>
                  <a:pt x="5162" y="505"/>
                </a:lnTo>
                <a:close/>
                <a:moveTo>
                  <a:pt x="5346" y="254"/>
                </a:moveTo>
                <a:lnTo>
                  <a:pt x="5346" y="254"/>
                </a:lnTo>
                <a:lnTo>
                  <a:pt x="5323" y="255"/>
                </a:lnTo>
                <a:lnTo>
                  <a:pt x="5301" y="258"/>
                </a:lnTo>
                <a:lnTo>
                  <a:pt x="5280" y="265"/>
                </a:lnTo>
                <a:lnTo>
                  <a:pt x="5258" y="273"/>
                </a:lnTo>
                <a:lnTo>
                  <a:pt x="5239" y="284"/>
                </a:lnTo>
                <a:lnTo>
                  <a:pt x="5219" y="297"/>
                </a:lnTo>
                <a:lnTo>
                  <a:pt x="5201" y="312"/>
                </a:lnTo>
                <a:lnTo>
                  <a:pt x="5184" y="330"/>
                </a:lnTo>
                <a:lnTo>
                  <a:pt x="5169" y="349"/>
                </a:lnTo>
                <a:lnTo>
                  <a:pt x="5155" y="371"/>
                </a:lnTo>
                <a:lnTo>
                  <a:pt x="5142" y="393"/>
                </a:lnTo>
                <a:lnTo>
                  <a:pt x="5132" y="418"/>
                </a:lnTo>
                <a:lnTo>
                  <a:pt x="5123" y="445"/>
                </a:lnTo>
                <a:lnTo>
                  <a:pt x="5120" y="459"/>
                </a:lnTo>
                <a:lnTo>
                  <a:pt x="5117" y="474"/>
                </a:lnTo>
                <a:lnTo>
                  <a:pt x="5115" y="489"/>
                </a:lnTo>
                <a:lnTo>
                  <a:pt x="5114" y="505"/>
                </a:lnTo>
                <a:lnTo>
                  <a:pt x="5112" y="521"/>
                </a:lnTo>
                <a:lnTo>
                  <a:pt x="5112" y="537"/>
                </a:lnTo>
                <a:lnTo>
                  <a:pt x="5112" y="537"/>
                </a:lnTo>
                <a:lnTo>
                  <a:pt x="5112" y="553"/>
                </a:lnTo>
                <a:lnTo>
                  <a:pt x="5114" y="569"/>
                </a:lnTo>
                <a:lnTo>
                  <a:pt x="5115" y="585"/>
                </a:lnTo>
                <a:lnTo>
                  <a:pt x="5117" y="600"/>
                </a:lnTo>
                <a:lnTo>
                  <a:pt x="5120" y="614"/>
                </a:lnTo>
                <a:lnTo>
                  <a:pt x="5123" y="628"/>
                </a:lnTo>
                <a:lnTo>
                  <a:pt x="5126" y="642"/>
                </a:lnTo>
                <a:lnTo>
                  <a:pt x="5132" y="655"/>
                </a:lnTo>
                <a:lnTo>
                  <a:pt x="5136" y="668"/>
                </a:lnTo>
                <a:lnTo>
                  <a:pt x="5142" y="680"/>
                </a:lnTo>
                <a:lnTo>
                  <a:pt x="5148" y="692"/>
                </a:lnTo>
                <a:lnTo>
                  <a:pt x="5155" y="703"/>
                </a:lnTo>
                <a:lnTo>
                  <a:pt x="5161" y="714"/>
                </a:lnTo>
                <a:lnTo>
                  <a:pt x="5169" y="724"/>
                </a:lnTo>
                <a:lnTo>
                  <a:pt x="5176" y="734"/>
                </a:lnTo>
                <a:lnTo>
                  <a:pt x="5185" y="743"/>
                </a:lnTo>
                <a:lnTo>
                  <a:pt x="5202" y="761"/>
                </a:lnTo>
                <a:lnTo>
                  <a:pt x="5222" y="775"/>
                </a:lnTo>
                <a:lnTo>
                  <a:pt x="5242" y="788"/>
                </a:lnTo>
                <a:lnTo>
                  <a:pt x="5264" y="799"/>
                </a:lnTo>
                <a:lnTo>
                  <a:pt x="5286" y="807"/>
                </a:lnTo>
                <a:lnTo>
                  <a:pt x="5310" y="813"/>
                </a:lnTo>
                <a:lnTo>
                  <a:pt x="5335" y="817"/>
                </a:lnTo>
                <a:lnTo>
                  <a:pt x="5360" y="818"/>
                </a:lnTo>
                <a:lnTo>
                  <a:pt x="5360" y="818"/>
                </a:lnTo>
                <a:lnTo>
                  <a:pt x="5388" y="817"/>
                </a:lnTo>
                <a:lnTo>
                  <a:pt x="5414" y="814"/>
                </a:lnTo>
                <a:lnTo>
                  <a:pt x="5436" y="808"/>
                </a:lnTo>
                <a:lnTo>
                  <a:pt x="5458" y="801"/>
                </a:lnTo>
                <a:lnTo>
                  <a:pt x="5478" y="793"/>
                </a:lnTo>
                <a:lnTo>
                  <a:pt x="5496" y="784"/>
                </a:lnTo>
                <a:lnTo>
                  <a:pt x="5513" y="775"/>
                </a:lnTo>
                <a:lnTo>
                  <a:pt x="5529" y="765"/>
                </a:lnTo>
                <a:lnTo>
                  <a:pt x="5509" y="727"/>
                </a:lnTo>
                <a:lnTo>
                  <a:pt x="5509" y="727"/>
                </a:lnTo>
                <a:lnTo>
                  <a:pt x="5494" y="738"/>
                </a:lnTo>
                <a:lnTo>
                  <a:pt x="5478" y="747"/>
                </a:lnTo>
                <a:lnTo>
                  <a:pt x="5461" y="755"/>
                </a:lnTo>
                <a:lnTo>
                  <a:pt x="5444" y="762"/>
                </a:lnTo>
                <a:lnTo>
                  <a:pt x="5426" y="767"/>
                </a:lnTo>
                <a:lnTo>
                  <a:pt x="5406" y="771"/>
                </a:lnTo>
                <a:lnTo>
                  <a:pt x="5386" y="775"/>
                </a:lnTo>
                <a:lnTo>
                  <a:pt x="5365" y="775"/>
                </a:lnTo>
                <a:lnTo>
                  <a:pt x="5365" y="775"/>
                </a:lnTo>
                <a:lnTo>
                  <a:pt x="5343" y="774"/>
                </a:lnTo>
                <a:lnTo>
                  <a:pt x="5321" y="770"/>
                </a:lnTo>
                <a:lnTo>
                  <a:pt x="5301" y="765"/>
                </a:lnTo>
                <a:lnTo>
                  <a:pt x="5282" y="757"/>
                </a:lnTo>
                <a:lnTo>
                  <a:pt x="5265" y="749"/>
                </a:lnTo>
                <a:lnTo>
                  <a:pt x="5249" y="737"/>
                </a:lnTo>
                <a:lnTo>
                  <a:pt x="5233" y="724"/>
                </a:lnTo>
                <a:lnTo>
                  <a:pt x="5219" y="710"/>
                </a:lnTo>
                <a:lnTo>
                  <a:pt x="5206" y="694"/>
                </a:lnTo>
                <a:lnTo>
                  <a:pt x="5196" y="675"/>
                </a:lnTo>
                <a:lnTo>
                  <a:pt x="5186" y="657"/>
                </a:lnTo>
                <a:lnTo>
                  <a:pt x="5178" y="636"/>
                </a:lnTo>
                <a:lnTo>
                  <a:pt x="5172" y="614"/>
                </a:lnTo>
                <a:lnTo>
                  <a:pt x="5166" y="591"/>
                </a:lnTo>
                <a:lnTo>
                  <a:pt x="5163" y="567"/>
                </a:lnTo>
                <a:lnTo>
                  <a:pt x="5162" y="542"/>
                </a:lnTo>
                <a:lnTo>
                  <a:pt x="5549" y="542"/>
                </a:lnTo>
                <a:lnTo>
                  <a:pt x="5549" y="542"/>
                </a:lnTo>
                <a:lnTo>
                  <a:pt x="5551" y="533"/>
                </a:lnTo>
                <a:lnTo>
                  <a:pt x="5551" y="522"/>
                </a:lnTo>
                <a:lnTo>
                  <a:pt x="5551" y="502"/>
                </a:lnTo>
                <a:lnTo>
                  <a:pt x="5551" y="502"/>
                </a:lnTo>
                <a:lnTo>
                  <a:pt x="5551" y="473"/>
                </a:lnTo>
                <a:lnTo>
                  <a:pt x="5548" y="446"/>
                </a:lnTo>
                <a:lnTo>
                  <a:pt x="5543" y="420"/>
                </a:lnTo>
                <a:lnTo>
                  <a:pt x="5537" y="397"/>
                </a:lnTo>
                <a:lnTo>
                  <a:pt x="5529" y="375"/>
                </a:lnTo>
                <a:lnTo>
                  <a:pt x="5520" y="354"/>
                </a:lnTo>
                <a:lnTo>
                  <a:pt x="5509" y="336"/>
                </a:lnTo>
                <a:lnTo>
                  <a:pt x="5496" y="319"/>
                </a:lnTo>
                <a:lnTo>
                  <a:pt x="5482" y="304"/>
                </a:lnTo>
                <a:lnTo>
                  <a:pt x="5467" y="291"/>
                </a:lnTo>
                <a:lnTo>
                  <a:pt x="5449" y="280"/>
                </a:lnTo>
                <a:lnTo>
                  <a:pt x="5432" y="270"/>
                </a:lnTo>
                <a:lnTo>
                  <a:pt x="5412" y="264"/>
                </a:lnTo>
                <a:lnTo>
                  <a:pt x="5391" y="258"/>
                </a:lnTo>
                <a:lnTo>
                  <a:pt x="5370" y="255"/>
                </a:lnTo>
                <a:lnTo>
                  <a:pt x="5346" y="254"/>
                </a:lnTo>
                <a:close/>
                <a:moveTo>
                  <a:pt x="4926" y="390"/>
                </a:moveTo>
                <a:lnTo>
                  <a:pt x="4531" y="390"/>
                </a:lnTo>
                <a:lnTo>
                  <a:pt x="4531" y="67"/>
                </a:lnTo>
                <a:lnTo>
                  <a:pt x="4481" y="67"/>
                </a:lnTo>
                <a:lnTo>
                  <a:pt x="4481" y="804"/>
                </a:lnTo>
                <a:lnTo>
                  <a:pt x="4531" y="804"/>
                </a:lnTo>
                <a:lnTo>
                  <a:pt x="4531" y="435"/>
                </a:lnTo>
                <a:lnTo>
                  <a:pt x="4926" y="435"/>
                </a:lnTo>
                <a:lnTo>
                  <a:pt x="4926" y="804"/>
                </a:lnTo>
                <a:lnTo>
                  <a:pt x="4977" y="804"/>
                </a:lnTo>
                <a:lnTo>
                  <a:pt x="4977" y="67"/>
                </a:lnTo>
                <a:lnTo>
                  <a:pt x="4926" y="67"/>
                </a:lnTo>
                <a:lnTo>
                  <a:pt x="4926" y="390"/>
                </a:lnTo>
                <a:close/>
                <a:moveTo>
                  <a:pt x="3134" y="672"/>
                </a:moveTo>
                <a:lnTo>
                  <a:pt x="3134" y="672"/>
                </a:lnTo>
                <a:lnTo>
                  <a:pt x="3113" y="693"/>
                </a:lnTo>
                <a:lnTo>
                  <a:pt x="3093" y="710"/>
                </a:lnTo>
                <a:lnTo>
                  <a:pt x="3072" y="725"/>
                </a:lnTo>
                <a:lnTo>
                  <a:pt x="3051" y="738"/>
                </a:lnTo>
                <a:lnTo>
                  <a:pt x="3030" y="748"/>
                </a:lnTo>
                <a:lnTo>
                  <a:pt x="3020" y="752"/>
                </a:lnTo>
                <a:lnTo>
                  <a:pt x="3009" y="755"/>
                </a:lnTo>
                <a:lnTo>
                  <a:pt x="2999" y="757"/>
                </a:lnTo>
                <a:lnTo>
                  <a:pt x="2988" y="760"/>
                </a:lnTo>
                <a:lnTo>
                  <a:pt x="2977" y="761"/>
                </a:lnTo>
                <a:lnTo>
                  <a:pt x="2966" y="761"/>
                </a:lnTo>
                <a:lnTo>
                  <a:pt x="2966" y="761"/>
                </a:lnTo>
                <a:lnTo>
                  <a:pt x="2946" y="760"/>
                </a:lnTo>
                <a:lnTo>
                  <a:pt x="2925" y="756"/>
                </a:lnTo>
                <a:lnTo>
                  <a:pt x="2907" y="751"/>
                </a:lnTo>
                <a:lnTo>
                  <a:pt x="2889" y="744"/>
                </a:lnTo>
                <a:lnTo>
                  <a:pt x="2874" y="735"/>
                </a:lnTo>
                <a:lnTo>
                  <a:pt x="2859" y="724"/>
                </a:lnTo>
                <a:lnTo>
                  <a:pt x="2846" y="711"/>
                </a:lnTo>
                <a:lnTo>
                  <a:pt x="2834" y="697"/>
                </a:lnTo>
                <a:lnTo>
                  <a:pt x="2824" y="681"/>
                </a:lnTo>
                <a:lnTo>
                  <a:pt x="2814" y="663"/>
                </a:lnTo>
                <a:lnTo>
                  <a:pt x="2806" y="644"/>
                </a:lnTo>
                <a:lnTo>
                  <a:pt x="2800" y="623"/>
                </a:lnTo>
                <a:lnTo>
                  <a:pt x="2794" y="602"/>
                </a:lnTo>
                <a:lnTo>
                  <a:pt x="2791" y="579"/>
                </a:lnTo>
                <a:lnTo>
                  <a:pt x="2789" y="554"/>
                </a:lnTo>
                <a:lnTo>
                  <a:pt x="2788" y="529"/>
                </a:lnTo>
                <a:lnTo>
                  <a:pt x="2788" y="529"/>
                </a:lnTo>
                <a:lnTo>
                  <a:pt x="2789" y="505"/>
                </a:lnTo>
                <a:lnTo>
                  <a:pt x="2792" y="482"/>
                </a:lnTo>
                <a:lnTo>
                  <a:pt x="2797" y="459"/>
                </a:lnTo>
                <a:lnTo>
                  <a:pt x="2803" y="438"/>
                </a:lnTo>
                <a:lnTo>
                  <a:pt x="2811" y="417"/>
                </a:lnTo>
                <a:lnTo>
                  <a:pt x="2820" y="399"/>
                </a:lnTo>
                <a:lnTo>
                  <a:pt x="2831" y="380"/>
                </a:lnTo>
                <a:lnTo>
                  <a:pt x="2843" y="364"/>
                </a:lnTo>
                <a:lnTo>
                  <a:pt x="2856" y="349"/>
                </a:lnTo>
                <a:lnTo>
                  <a:pt x="2871" y="336"/>
                </a:lnTo>
                <a:lnTo>
                  <a:pt x="2886" y="325"/>
                </a:lnTo>
                <a:lnTo>
                  <a:pt x="2902" y="316"/>
                </a:lnTo>
                <a:lnTo>
                  <a:pt x="2920" y="308"/>
                </a:lnTo>
                <a:lnTo>
                  <a:pt x="2938" y="301"/>
                </a:lnTo>
                <a:lnTo>
                  <a:pt x="2958" y="298"/>
                </a:lnTo>
                <a:lnTo>
                  <a:pt x="2977" y="297"/>
                </a:lnTo>
                <a:lnTo>
                  <a:pt x="2977" y="297"/>
                </a:lnTo>
                <a:lnTo>
                  <a:pt x="2996" y="298"/>
                </a:lnTo>
                <a:lnTo>
                  <a:pt x="3016" y="301"/>
                </a:lnTo>
                <a:lnTo>
                  <a:pt x="3035" y="306"/>
                </a:lnTo>
                <a:lnTo>
                  <a:pt x="3054" y="313"/>
                </a:lnTo>
                <a:lnTo>
                  <a:pt x="3073" y="323"/>
                </a:lnTo>
                <a:lnTo>
                  <a:pt x="3093" y="335"/>
                </a:lnTo>
                <a:lnTo>
                  <a:pt x="3113" y="349"/>
                </a:lnTo>
                <a:lnTo>
                  <a:pt x="3134" y="366"/>
                </a:lnTo>
                <a:lnTo>
                  <a:pt x="3134" y="672"/>
                </a:lnTo>
                <a:close/>
                <a:moveTo>
                  <a:pt x="3135" y="317"/>
                </a:moveTo>
                <a:lnTo>
                  <a:pt x="3131" y="317"/>
                </a:lnTo>
                <a:lnTo>
                  <a:pt x="3131" y="317"/>
                </a:lnTo>
                <a:lnTo>
                  <a:pt x="3113" y="303"/>
                </a:lnTo>
                <a:lnTo>
                  <a:pt x="3096" y="290"/>
                </a:lnTo>
                <a:lnTo>
                  <a:pt x="3077" y="280"/>
                </a:lnTo>
                <a:lnTo>
                  <a:pt x="3059" y="270"/>
                </a:lnTo>
                <a:lnTo>
                  <a:pt x="3040" y="264"/>
                </a:lnTo>
                <a:lnTo>
                  <a:pt x="3019" y="258"/>
                </a:lnTo>
                <a:lnTo>
                  <a:pt x="2997" y="255"/>
                </a:lnTo>
                <a:lnTo>
                  <a:pt x="2975" y="254"/>
                </a:lnTo>
                <a:lnTo>
                  <a:pt x="2975" y="254"/>
                </a:lnTo>
                <a:lnTo>
                  <a:pt x="2951" y="255"/>
                </a:lnTo>
                <a:lnTo>
                  <a:pt x="2928" y="258"/>
                </a:lnTo>
                <a:lnTo>
                  <a:pt x="2906" y="265"/>
                </a:lnTo>
                <a:lnTo>
                  <a:pt x="2884" y="273"/>
                </a:lnTo>
                <a:lnTo>
                  <a:pt x="2864" y="283"/>
                </a:lnTo>
                <a:lnTo>
                  <a:pt x="2843" y="296"/>
                </a:lnTo>
                <a:lnTo>
                  <a:pt x="2825" y="311"/>
                </a:lnTo>
                <a:lnTo>
                  <a:pt x="2807" y="327"/>
                </a:lnTo>
                <a:lnTo>
                  <a:pt x="2792" y="347"/>
                </a:lnTo>
                <a:lnTo>
                  <a:pt x="2778" y="367"/>
                </a:lnTo>
                <a:lnTo>
                  <a:pt x="2766" y="390"/>
                </a:lnTo>
                <a:lnTo>
                  <a:pt x="2756" y="414"/>
                </a:lnTo>
                <a:lnTo>
                  <a:pt x="2748" y="441"/>
                </a:lnTo>
                <a:lnTo>
                  <a:pt x="2741" y="468"/>
                </a:lnTo>
                <a:lnTo>
                  <a:pt x="2739" y="483"/>
                </a:lnTo>
                <a:lnTo>
                  <a:pt x="2738" y="498"/>
                </a:lnTo>
                <a:lnTo>
                  <a:pt x="2737" y="513"/>
                </a:lnTo>
                <a:lnTo>
                  <a:pt x="2736" y="529"/>
                </a:lnTo>
                <a:lnTo>
                  <a:pt x="2736" y="529"/>
                </a:lnTo>
                <a:lnTo>
                  <a:pt x="2737" y="561"/>
                </a:lnTo>
                <a:lnTo>
                  <a:pt x="2740" y="592"/>
                </a:lnTo>
                <a:lnTo>
                  <a:pt x="2746" y="620"/>
                </a:lnTo>
                <a:lnTo>
                  <a:pt x="2752" y="646"/>
                </a:lnTo>
                <a:lnTo>
                  <a:pt x="2761" y="671"/>
                </a:lnTo>
                <a:lnTo>
                  <a:pt x="2772" y="694"/>
                </a:lnTo>
                <a:lnTo>
                  <a:pt x="2784" y="714"/>
                </a:lnTo>
                <a:lnTo>
                  <a:pt x="2797" y="733"/>
                </a:lnTo>
                <a:lnTo>
                  <a:pt x="2813" y="750"/>
                </a:lnTo>
                <a:lnTo>
                  <a:pt x="2829" y="764"/>
                </a:lnTo>
                <a:lnTo>
                  <a:pt x="2847" y="776"/>
                </a:lnTo>
                <a:lnTo>
                  <a:pt x="2867" y="787"/>
                </a:lnTo>
                <a:lnTo>
                  <a:pt x="2887" y="794"/>
                </a:lnTo>
                <a:lnTo>
                  <a:pt x="2910" y="800"/>
                </a:lnTo>
                <a:lnTo>
                  <a:pt x="2934" y="803"/>
                </a:lnTo>
                <a:lnTo>
                  <a:pt x="2959" y="804"/>
                </a:lnTo>
                <a:lnTo>
                  <a:pt x="2959" y="804"/>
                </a:lnTo>
                <a:lnTo>
                  <a:pt x="2972" y="804"/>
                </a:lnTo>
                <a:lnTo>
                  <a:pt x="2985" y="803"/>
                </a:lnTo>
                <a:lnTo>
                  <a:pt x="2997" y="801"/>
                </a:lnTo>
                <a:lnTo>
                  <a:pt x="3009" y="797"/>
                </a:lnTo>
                <a:lnTo>
                  <a:pt x="3021" y="794"/>
                </a:lnTo>
                <a:lnTo>
                  <a:pt x="3033" y="790"/>
                </a:lnTo>
                <a:lnTo>
                  <a:pt x="3045" y="784"/>
                </a:lnTo>
                <a:lnTo>
                  <a:pt x="3057" y="779"/>
                </a:lnTo>
                <a:lnTo>
                  <a:pt x="3078" y="767"/>
                </a:lnTo>
                <a:lnTo>
                  <a:pt x="3098" y="753"/>
                </a:lnTo>
                <a:lnTo>
                  <a:pt x="3117" y="738"/>
                </a:lnTo>
                <a:lnTo>
                  <a:pt x="3135" y="722"/>
                </a:lnTo>
                <a:lnTo>
                  <a:pt x="3134" y="844"/>
                </a:lnTo>
                <a:lnTo>
                  <a:pt x="3134" y="844"/>
                </a:lnTo>
                <a:lnTo>
                  <a:pt x="3132" y="863"/>
                </a:lnTo>
                <a:lnTo>
                  <a:pt x="3131" y="882"/>
                </a:lnTo>
                <a:lnTo>
                  <a:pt x="3128" y="900"/>
                </a:lnTo>
                <a:lnTo>
                  <a:pt x="3123" y="916"/>
                </a:lnTo>
                <a:lnTo>
                  <a:pt x="3117" y="932"/>
                </a:lnTo>
                <a:lnTo>
                  <a:pt x="3110" y="947"/>
                </a:lnTo>
                <a:lnTo>
                  <a:pt x="3101" y="960"/>
                </a:lnTo>
                <a:lnTo>
                  <a:pt x="3091" y="971"/>
                </a:lnTo>
                <a:lnTo>
                  <a:pt x="3081" y="982"/>
                </a:lnTo>
                <a:lnTo>
                  <a:pt x="3068" y="992"/>
                </a:lnTo>
                <a:lnTo>
                  <a:pt x="3054" y="999"/>
                </a:lnTo>
                <a:lnTo>
                  <a:pt x="3039" y="1006"/>
                </a:lnTo>
                <a:lnTo>
                  <a:pt x="3022" y="1011"/>
                </a:lnTo>
                <a:lnTo>
                  <a:pt x="3005" y="1015"/>
                </a:lnTo>
                <a:lnTo>
                  <a:pt x="2986" y="1017"/>
                </a:lnTo>
                <a:lnTo>
                  <a:pt x="2966" y="1018"/>
                </a:lnTo>
                <a:lnTo>
                  <a:pt x="2966" y="1018"/>
                </a:lnTo>
                <a:lnTo>
                  <a:pt x="2945" y="1017"/>
                </a:lnTo>
                <a:lnTo>
                  <a:pt x="2924" y="1015"/>
                </a:lnTo>
                <a:lnTo>
                  <a:pt x="2903" y="1011"/>
                </a:lnTo>
                <a:lnTo>
                  <a:pt x="2882" y="1005"/>
                </a:lnTo>
                <a:lnTo>
                  <a:pt x="2861" y="997"/>
                </a:lnTo>
                <a:lnTo>
                  <a:pt x="2841" y="989"/>
                </a:lnTo>
                <a:lnTo>
                  <a:pt x="2820" y="977"/>
                </a:lnTo>
                <a:lnTo>
                  <a:pt x="2801" y="963"/>
                </a:lnTo>
                <a:lnTo>
                  <a:pt x="2778" y="1003"/>
                </a:lnTo>
                <a:lnTo>
                  <a:pt x="2778" y="1003"/>
                </a:lnTo>
                <a:lnTo>
                  <a:pt x="2799" y="1015"/>
                </a:lnTo>
                <a:lnTo>
                  <a:pt x="2819" y="1027"/>
                </a:lnTo>
                <a:lnTo>
                  <a:pt x="2842" y="1036"/>
                </a:lnTo>
                <a:lnTo>
                  <a:pt x="2865" y="1045"/>
                </a:lnTo>
                <a:lnTo>
                  <a:pt x="2888" y="1051"/>
                </a:lnTo>
                <a:lnTo>
                  <a:pt x="2913" y="1057"/>
                </a:lnTo>
                <a:lnTo>
                  <a:pt x="2939" y="1060"/>
                </a:lnTo>
                <a:lnTo>
                  <a:pt x="2966" y="1060"/>
                </a:lnTo>
                <a:lnTo>
                  <a:pt x="2966" y="1060"/>
                </a:lnTo>
                <a:lnTo>
                  <a:pt x="2991" y="1060"/>
                </a:lnTo>
                <a:lnTo>
                  <a:pt x="3015" y="1057"/>
                </a:lnTo>
                <a:lnTo>
                  <a:pt x="3037" y="1052"/>
                </a:lnTo>
                <a:lnTo>
                  <a:pt x="3058" y="1046"/>
                </a:lnTo>
                <a:lnTo>
                  <a:pt x="3077" y="1037"/>
                </a:lnTo>
                <a:lnTo>
                  <a:pt x="3096" y="1028"/>
                </a:lnTo>
                <a:lnTo>
                  <a:pt x="3112" y="1017"/>
                </a:lnTo>
                <a:lnTo>
                  <a:pt x="3126" y="1004"/>
                </a:lnTo>
                <a:lnTo>
                  <a:pt x="3139" y="990"/>
                </a:lnTo>
                <a:lnTo>
                  <a:pt x="3151" y="974"/>
                </a:lnTo>
                <a:lnTo>
                  <a:pt x="3161" y="956"/>
                </a:lnTo>
                <a:lnTo>
                  <a:pt x="3168" y="938"/>
                </a:lnTo>
                <a:lnTo>
                  <a:pt x="3175" y="918"/>
                </a:lnTo>
                <a:lnTo>
                  <a:pt x="3179" y="897"/>
                </a:lnTo>
                <a:lnTo>
                  <a:pt x="3182" y="874"/>
                </a:lnTo>
                <a:lnTo>
                  <a:pt x="3183" y="851"/>
                </a:lnTo>
                <a:lnTo>
                  <a:pt x="3183" y="267"/>
                </a:lnTo>
                <a:lnTo>
                  <a:pt x="3139" y="267"/>
                </a:lnTo>
                <a:lnTo>
                  <a:pt x="3135" y="317"/>
                </a:lnTo>
                <a:close/>
                <a:moveTo>
                  <a:pt x="2450" y="254"/>
                </a:moveTo>
                <a:lnTo>
                  <a:pt x="2450" y="254"/>
                </a:lnTo>
                <a:lnTo>
                  <a:pt x="2436" y="254"/>
                </a:lnTo>
                <a:lnTo>
                  <a:pt x="2423" y="256"/>
                </a:lnTo>
                <a:lnTo>
                  <a:pt x="2410" y="258"/>
                </a:lnTo>
                <a:lnTo>
                  <a:pt x="2397" y="261"/>
                </a:lnTo>
                <a:lnTo>
                  <a:pt x="2385" y="265"/>
                </a:lnTo>
                <a:lnTo>
                  <a:pt x="2373" y="270"/>
                </a:lnTo>
                <a:lnTo>
                  <a:pt x="2361" y="276"/>
                </a:lnTo>
                <a:lnTo>
                  <a:pt x="2350" y="281"/>
                </a:lnTo>
                <a:lnTo>
                  <a:pt x="2328" y="295"/>
                </a:lnTo>
                <a:lnTo>
                  <a:pt x="2307" y="312"/>
                </a:lnTo>
                <a:lnTo>
                  <a:pt x="2286" y="331"/>
                </a:lnTo>
                <a:lnTo>
                  <a:pt x="2265" y="350"/>
                </a:lnTo>
                <a:lnTo>
                  <a:pt x="2262" y="350"/>
                </a:lnTo>
                <a:lnTo>
                  <a:pt x="2258" y="267"/>
                </a:lnTo>
                <a:lnTo>
                  <a:pt x="2214" y="267"/>
                </a:lnTo>
                <a:lnTo>
                  <a:pt x="2214" y="804"/>
                </a:lnTo>
                <a:lnTo>
                  <a:pt x="2264" y="804"/>
                </a:lnTo>
                <a:lnTo>
                  <a:pt x="2264" y="399"/>
                </a:lnTo>
                <a:lnTo>
                  <a:pt x="2264" y="399"/>
                </a:lnTo>
                <a:lnTo>
                  <a:pt x="2288" y="376"/>
                </a:lnTo>
                <a:lnTo>
                  <a:pt x="2310" y="355"/>
                </a:lnTo>
                <a:lnTo>
                  <a:pt x="2332" y="338"/>
                </a:lnTo>
                <a:lnTo>
                  <a:pt x="2353" y="324"/>
                </a:lnTo>
                <a:lnTo>
                  <a:pt x="2363" y="318"/>
                </a:lnTo>
                <a:lnTo>
                  <a:pt x="2373" y="312"/>
                </a:lnTo>
                <a:lnTo>
                  <a:pt x="2384" y="308"/>
                </a:lnTo>
                <a:lnTo>
                  <a:pt x="2395" y="305"/>
                </a:lnTo>
                <a:lnTo>
                  <a:pt x="2406" y="303"/>
                </a:lnTo>
                <a:lnTo>
                  <a:pt x="2416" y="300"/>
                </a:lnTo>
                <a:lnTo>
                  <a:pt x="2428" y="299"/>
                </a:lnTo>
                <a:lnTo>
                  <a:pt x="2440" y="298"/>
                </a:lnTo>
                <a:lnTo>
                  <a:pt x="2440" y="298"/>
                </a:lnTo>
                <a:lnTo>
                  <a:pt x="2455" y="299"/>
                </a:lnTo>
                <a:lnTo>
                  <a:pt x="2470" y="301"/>
                </a:lnTo>
                <a:lnTo>
                  <a:pt x="2483" y="305"/>
                </a:lnTo>
                <a:lnTo>
                  <a:pt x="2495" y="309"/>
                </a:lnTo>
                <a:lnTo>
                  <a:pt x="2507" y="314"/>
                </a:lnTo>
                <a:lnTo>
                  <a:pt x="2517" y="322"/>
                </a:lnTo>
                <a:lnTo>
                  <a:pt x="2525" y="330"/>
                </a:lnTo>
                <a:lnTo>
                  <a:pt x="2534" y="339"/>
                </a:lnTo>
                <a:lnTo>
                  <a:pt x="2541" y="351"/>
                </a:lnTo>
                <a:lnTo>
                  <a:pt x="2547" y="363"/>
                </a:lnTo>
                <a:lnTo>
                  <a:pt x="2551" y="377"/>
                </a:lnTo>
                <a:lnTo>
                  <a:pt x="2556" y="392"/>
                </a:lnTo>
                <a:lnTo>
                  <a:pt x="2559" y="408"/>
                </a:lnTo>
                <a:lnTo>
                  <a:pt x="2561" y="427"/>
                </a:lnTo>
                <a:lnTo>
                  <a:pt x="2562" y="445"/>
                </a:lnTo>
                <a:lnTo>
                  <a:pt x="2562" y="467"/>
                </a:lnTo>
                <a:lnTo>
                  <a:pt x="2562" y="804"/>
                </a:lnTo>
                <a:lnTo>
                  <a:pt x="2612" y="804"/>
                </a:lnTo>
                <a:lnTo>
                  <a:pt x="2612" y="459"/>
                </a:lnTo>
                <a:lnTo>
                  <a:pt x="2612" y="459"/>
                </a:lnTo>
                <a:lnTo>
                  <a:pt x="2611" y="434"/>
                </a:lnTo>
                <a:lnTo>
                  <a:pt x="2610" y="411"/>
                </a:lnTo>
                <a:lnTo>
                  <a:pt x="2606" y="389"/>
                </a:lnTo>
                <a:lnTo>
                  <a:pt x="2602" y="368"/>
                </a:lnTo>
                <a:lnTo>
                  <a:pt x="2597" y="350"/>
                </a:lnTo>
                <a:lnTo>
                  <a:pt x="2590" y="334"/>
                </a:lnTo>
                <a:lnTo>
                  <a:pt x="2582" y="319"/>
                </a:lnTo>
                <a:lnTo>
                  <a:pt x="2572" y="305"/>
                </a:lnTo>
                <a:lnTo>
                  <a:pt x="2562" y="293"/>
                </a:lnTo>
                <a:lnTo>
                  <a:pt x="2549" y="282"/>
                </a:lnTo>
                <a:lnTo>
                  <a:pt x="2536" y="273"/>
                </a:lnTo>
                <a:lnTo>
                  <a:pt x="2522" y="267"/>
                </a:lnTo>
                <a:lnTo>
                  <a:pt x="2506" y="260"/>
                </a:lnTo>
                <a:lnTo>
                  <a:pt x="2489" y="257"/>
                </a:lnTo>
                <a:lnTo>
                  <a:pt x="2469" y="255"/>
                </a:lnTo>
                <a:lnTo>
                  <a:pt x="2450" y="254"/>
                </a:lnTo>
                <a:close/>
                <a:moveTo>
                  <a:pt x="2003" y="804"/>
                </a:moveTo>
                <a:lnTo>
                  <a:pt x="2051" y="804"/>
                </a:lnTo>
                <a:lnTo>
                  <a:pt x="2051" y="267"/>
                </a:lnTo>
                <a:lnTo>
                  <a:pt x="2003" y="267"/>
                </a:lnTo>
                <a:lnTo>
                  <a:pt x="2003" y="804"/>
                </a:lnTo>
                <a:close/>
                <a:moveTo>
                  <a:pt x="2027" y="49"/>
                </a:moveTo>
                <a:lnTo>
                  <a:pt x="2027" y="49"/>
                </a:lnTo>
                <a:lnTo>
                  <a:pt x="2019" y="50"/>
                </a:lnTo>
                <a:lnTo>
                  <a:pt x="2010" y="52"/>
                </a:lnTo>
                <a:lnTo>
                  <a:pt x="2003" y="56"/>
                </a:lnTo>
                <a:lnTo>
                  <a:pt x="1996" y="61"/>
                </a:lnTo>
                <a:lnTo>
                  <a:pt x="1991" y="67"/>
                </a:lnTo>
                <a:lnTo>
                  <a:pt x="1986" y="75"/>
                </a:lnTo>
                <a:lnTo>
                  <a:pt x="1984" y="84"/>
                </a:lnTo>
                <a:lnTo>
                  <a:pt x="1983" y="94"/>
                </a:lnTo>
                <a:lnTo>
                  <a:pt x="1983" y="94"/>
                </a:lnTo>
                <a:lnTo>
                  <a:pt x="1984" y="103"/>
                </a:lnTo>
                <a:lnTo>
                  <a:pt x="1986" y="111"/>
                </a:lnTo>
                <a:lnTo>
                  <a:pt x="1991" y="119"/>
                </a:lnTo>
                <a:lnTo>
                  <a:pt x="1996" y="125"/>
                </a:lnTo>
                <a:lnTo>
                  <a:pt x="2003" y="131"/>
                </a:lnTo>
                <a:lnTo>
                  <a:pt x="2010" y="134"/>
                </a:lnTo>
                <a:lnTo>
                  <a:pt x="2019" y="136"/>
                </a:lnTo>
                <a:lnTo>
                  <a:pt x="2027" y="137"/>
                </a:lnTo>
                <a:lnTo>
                  <a:pt x="2027" y="137"/>
                </a:lnTo>
                <a:lnTo>
                  <a:pt x="2037" y="136"/>
                </a:lnTo>
                <a:lnTo>
                  <a:pt x="2046" y="134"/>
                </a:lnTo>
                <a:lnTo>
                  <a:pt x="2053" y="131"/>
                </a:lnTo>
                <a:lnTo>
                  <a:pt x="2060" y="125"/>
                </a:lnTo>
                <a:lnTo>
                  <a:pt x="2065" y="119"/>
                </a:lnTo>
                <a:lnTo>
                  <a:pt x="2070" y="111"/>
                </a:lnTo>
                <a:lnTo>
                  <a:pt x="2072" y="103"/>
                </a:lnTo>
                <a:lnTo>
                  <a:pt x="2073" y="94"/>
                </a:lnTo>
                <a:lnTo>
                  <a:pt x="2073" y="94"/>
                </a:lnTo>
                <a:lnTo>
                  <a:pt x="2072" y="84"/>
                </a:lnTo>
                <a:lnTo>
                  <a:pt x="2070" y="75"/>
                </a:lnTo>
                <a:lnTo>
                  <a:pt x="2065" y="67"/>
                </a:lnTo>
                <a:lnTo>
                  <a:pt x="2060" y="61"/>
                </a:lnTo>
                <a:lnTo>
                  <a:pt x="2053" y="56"/>
                </a:lnTo>
                <a:lnTo>
                  <a:pt x="2046" y="52"/>
                </a:lnTo>
                <a:lnTo>
                  <a:pt x="2037" y="50"/>
                </a:lnTo>
                <a:lnTo>
                  <a:pt x="2027" y="49"/>
                </a:lnTo>
                <a:close/>
                <a:moveTo>
                  <a:pt x="1855" y="774"/>
                </a:moveTo>
                <a:lnTo>
                  <a:pt x="1855" y="774"/>
                </a:lnTo>
                <a:lnTo>
                  <a:pt x="1849" y="774"/>
                </a:lnTo>
                <a:lnTo>
                  <a:pt x="1845" y="771"/>
                </a:lnTo>
                <a:lnTo>
                  <a:pt x="1841" y="769"/>
                </a:lnTo>
                <a:lnTo>
                  <a:pt x="1837" y="765"/>
                </a:lnTo>
                <a:lnTo>
                  <a:pt x="1834" y="761"/>
                </a:lnTo>
                <a:lnTo>
                  <a:pt x="1832" y="754"/>
                </a:lnTo>
                <a:lnTo>
                  <a:pt x="1831" y="748"/>
                </a:lnTo>
                <a:lnTo>
                  <a:pt x="1831" y="739"/>
                </a:lnTo>
                <a:lnTo>
                  <a:pt x="1831" y="0"/>
                </a:lnTo>
                <a:lnTo>
                  <a:pt x="1781" y="0"/>
                </a:lnTo>
                <a:lnTo>
                  <a:pt x="1781" y="733"/>
                </a:lnTo>
                <a:lnTo>
                  <a:pt x="1781" y="733"/>
                </a:lnTo>
                <a:lnTo>
                  <a:pt x="1782" y="753"/>
                </a:lnTo>
                <a:lnTo>
                  <a:pt x="1786" y="770"/>
                </a:lnTo>
                <a:lnTo>
                  <a:pt x="1788" y="778"/>
                </a:lnTo>
                <a:lnTo>
                  <a:pt x="1791" y="786"/>
                </a:lnTo>
                <a:lnTo>
                  <a:pt x="1794" y="791"/>
                </a:lnTo>
                <a:lnTo>
                  <a:pt x="1798" y="797"/>
                </a:lnTo>
                <a:lnTo>
                  <a:pt x="1803" y="802"/>
                </a:lnTo>
                <a:lnTo>
                  <a:pt x="1807" y="806"/>
                </a:lnTo>
                <a:lnTo>
                  <a:pt x="1813" y="809"/>
                </a:lnTo>
                <a:lnTo>
                  <a:pt x="1819" y="813"/>
                </a:lnTo>
                <a:lnTo>
                  <a:pt x="1825" y="815"/>
                </a:lnTo>
                <a:lnTo>
                  <a:pt x="1832" y="817"/>
                </a:lnTo>
                <a:lnTo>
                  <a:pt x="1840" y="817"/>
                </a:lnTo>
                <a:lnTo>
                  <a:pt x="1847" y="818"/>
                </a:lnTo>
                <a:lnTo>
                  <a:pt x="1847" y="818"/>
                </a:lnTo>
                <a:lnTo>
                  <a:pt x="1858" y="817"/>
                </a:lnTo>
                <a:lnTo>
                  <a:pt x="1868" y="816"/>
                </a:lnTo>
                <a:lnTo>
                  <a:pt x="1875" y="815"/>
                </a:lnTo>
                <a:lnTo>
                  <a:pt x="1883" y="813"/>
                </a:lnTo>
                <a:lnTo>
                  <a:pt x="1874" y="771"/>
                </a:lnTo>
                <a:lnTo>
                  <a:pt x="1874" y="771"/>
                </a:lnTo>
                <a:lnTo>
                  <a:pt x="1861" y="774"/>
                </a:lnTo>
                <a:lnTo>
                  <a:pt x="1855" y="774"/>
                </a:lnTo>
                <a:close/>
                <a:moveTo>
                  <a:pt x="1410" y="774"/>
                </a:moveTo>
                <a:lnTo>
                  <a:pt x="1410" y="774"/>
                </a:lnTo>
                <a:lnTo>
                  <a:pt x="1389" y="773"/>
                </a:lnTo>
                <a:lnTo>
                  <a:pt x="1370" y="769"/>
                </a:lnTo>
                <a:lnTo>
                  <a:pt x="1351" y="764"/>
                </a:lnTo>
                <a:lnTo>
                  <a:pt x="1334" y="756"/>
                </a:lnTo>
                <a:lnTo>
                  <a:pt x="1318" y="748"/>
                </a:lnTo>
                <a:lnTo>
                  <a:pt x="1302" y="736"/>
                </a:lnTo>
                <a:lnTo>
                  <a:pt x="1288" y="723"/>
                </a:lnTo>
                <a:lnTo>
                  <a:pt x="1275" y="709"/>
                </a:lnTo>
                <a:lnTo>
                  <a:pt x="1263" y="692"/>
                </a:lnTo>
                <a:lnTo>
                  <a:pt x="1252" y="674"/>
                </a:lnTo>
                <a:lnTo>
                  <a:pt x="1242" y="655"/>
                </a:lnTo>
                <a:lnTo>
                  <a:pt x="1235" y="633"/>
                </a:lnTo>
                <a:lnTo>
                  <a:pt x="1228" y="612"/>
                </a:lnTo>
                <a:lnTo>
                  <a:pt x="1224" y="588"/>
                </a:lnTo>
                <a:lnTo>
                  <a:pt x="1222" y="563"/>
                </a:lnTo>
                <a:lnTo>
                  <a:pt x="1221" y="537"/>
                </a:lnTo>
                <a:lnTo>
                  <a:pt x="1221" y="537"/>
                </a:lnTo>
                <a:lnTo>
                  <a:pt x="1222" y="511"/>
                </a:lnTo>
                <a:lnTo>
                  <a:pt x="1224" y="486"/>
                </a:lnTo>
                <a:lnTo>
                  <a:pt x="1228" y="462"/>
                </a:lnTo>
                <a:lnTo>
                  <a:pt x="1235" y="440"/>
                </a:lnTo>
                <a:lnTo>
                  <a:pt x="1242" y="418"/>
                </a:lnTo>
                <a:lnTo>
                  <a:pt x="1252" y="399"/>
                </a:lnTo>
                <a:lnTo>
                  <a:pt x="1263" y="380"/>
                </a:lnTo>
                <a:lnTo>
                  <a:pt x="1275" y="364"/>
                </a:lnTo>
                <a:lnTo>
                  <a:pt x="1288" y="349"/>
                </a:lnTo>
                <a:lnTo>
                  <a:pt x="1302" y="336"/>
                </a:lnTo>
                <a:lnTo>
                  <a:pt x="1318" y="324"/>
                </a:lnTo>
                <a:lnTo>
                  <a:pt x="1334" y="314"/>
                </a:lnTo>
                <a:lnTo>
                  <a:pt x="1351" y="307"/>
                </a:lnTo>
                <a:lnTo>
                  <a:pt x="1370" y="301"/>
                </a:lnTo>
                <a:lnTo>
                  <a:pt x="1389" y="298"/>
                </a:lnTo>
                <a:lnTo>
                  <a:pt x="1410" y="297"/>
                </a:lnTo>
                <a:lnTo>
                  <a:pt x="1410" y="297"/>
                </a:lnTo>
                <a:lnTo>
                  <a:pt x="1429" y="298"/>
                </a:lnTo>
                <a:lnTo>
                  <a:pt x="1449" y="301"/>
                </a:lnTo>
                <a:lnTo>
                  <a:pt x="1467" y="307"/>
                </a:lnTo>
                <a:lnTo>
                  <a:pt x="1485" y="314"/>
                </a:lnTo>
                <a:lnTo>
                  <a:pt x="1501" y="324"/>
                </a:lnTo>
                <a:lnTo>
                  <a:pt x="1518" y="336"/>
                </a:lnTo>
                <a:lnTo>
                  <a:pt x="1532" y="349"/>
                </a:lnTo>
                <a:lnTo>
                  <a:pt x="1545" y="364"/>
                </a:lnTo>
                <a:lnTo>
                  <a:pt x="1558" y="380"/>
                </a:lnTo>
                <a:lnTo>
                  <a:pt x="1568" y="399"/>
                </a:lnTo>
                <a:lnTo>
                  <a:pt x="1577" y="418"/>
                </a:lnTo>
                <a:lnTo>
                  <a:pt x="1585" y="440"/>
                </a:lnTo>
                <a:lnTo>
                  <a:pt x="1591" y="462"/>
                </a:lnTo>
                <a:lnTo>
                  <a:pt x="1595" y="486"/>
                </a:lnTo>
                <a:lnTo>
                  <a:pt x="1599" y="511"/>
                </a:lnTo>
                <a:lnTo>
                  <a:pt x="1600" y="537"/>
                </a:lnTo>
                <a:lnTo>
                  <a:pt x="1600" y="537"/>
                </a:lnTo>
                <a:lnTo>
                  <a:pt x="1599" y="563"/>
                </a:lnTo>
                <a:lnTo>
                  <a:pt x="1595" y="588"/>
                </a:lnTo>
                <a:lnTo>
                  <a:pt x="1591" y="612"/>
                </a:lnTo>
                <a:lnTo>
                  <a:pt x="1585" y="633"/>
                </a:lnTo>
                <a:lnTo>
                  <a:pt x="1577" y="655"/>
                </a:lnTo>
                <a:lnTo>
                  <a:pt x="1568" y="674"/>
                </a:lnTo>
                <a:lnTo>
                  <a:pt x="1558" y="692"/>
                </a:lnTo>
                <a:lnTo>
                  <a:pt x="1545" y="709"/>
                </a:lnTo>
                <a:lnTo>
                  <a:pt x="1532" y="723"/>
                </a:lnTo>
                <a:lnTo>
                  <a:pt x="1518" y="736"/>
                </a:lnTo>
                <a:lnTo>
                  <a:pt x="1501" y="748"/>
                </a:lnTo>
                <a:lnTo>
                  <a:pt x="1485" y="756"/>
                </a:lnTo>
                <a:lnTo>
                  <a:pt x="1467" y="764"/>
                </a:lnTo>
                <a:lnTo>
                  <a:pt x="1449" y="769"/>
                </a:lnTo>
                <a:lnTo>
                  <a:pt x="1429" y="773"/>
                </a:lnTo>
                <a:lnTo>
                  <a:pt x="1410" y="774"/>
                </a:lnTo>
                <a:close/>
                <a:moveTo>
                  <a:pt x="1410" y="254"/>
                </a:moveTo>
                <a:lnTo>
                  <a:pt x="1410" y="254"/>
                </a:lnTo>
                <a:lnTo>
                  <a:pt x="1386" y="255"/>
                </a:lnTo>
                <a:lnTo>
                  <a:pt x="1362" y="258"/>
                </a:lnTo>
                <a:lnTo>
                  <a:pt x="1339" y="265"/>
                </a:lnTo>
                <a:lnTo>
                  <a:pt x="1318" y="272"/>
                </a:lnTo>
                <a:lnTo>
                  <a:pt x="1296" y="283"/>
                </a:lnTo>
                <a:lnTo>
                  <a:pt x="1277" y="296"/>
                </a:lnTo>
                <a:lnTo>
                  <a:pt x="1258" y="311"/>
                </a:lnTo>
                <a:lnTo>
                  <a:pt x="1241" y="327"/>
                </a:lnTo>
                <a:lnTo>
                  <a:pt x="1225" y="347"/>
                </a:lnTo>
                <a:lnTo>
                  <a:pt x="1211" y="368"/>
                </a:lnTo>
                <a:lnTo>
                  <a:pt x="1204" y="379"/>
                </a:lnTo>
                <a:lnTo>
                  <a:pt x="1199" y="391"/>
                </a:lnTo>
                <a:lnTo>
                  <a:pt x="1194" y="404"/>
                </a:lnTo>
                <a:lnTo>
                  <a:pt x="1188" y="417"/>
                </a:lnTo>
                <a:lnTo>
                  <a:pt x="1184" y="430"/>
                </a:lnTo>
                <a:lnTo>
                  <a:pt x="1180" y="444"/>
                </a:lnTo>
                <a:lnTo>
                  <a:pt x="1176" y="458"/>
                </a:lnTo>
                <a:lnTo>
                  <a:pt x="1174" y="473"/>
                </a:lnTo>
                <a:lnTo>
                  <a:pt x="1172" y="488"/>
                </a:lnTo>
                <a:lnTo>
                  <a:pt x="1170" y="504"/>
                </a:lnTo>
                <a:lnTo>
                  <a:pt x="1169" y="520"/>
                </a:lnTo>
                <a:lnTo>
                  <a:pt x="1169" y="537"/>
                </a:lnTo>
                <a:lnTo>
                  <a:pt x="1169" y="537"/>
                </a:lnTo>
                <a:lnTo>
                  <a:pt x="1169" y="553"/>
                </a:lnTo>
                <a:lnTo>
                  <a:pt x="1170" y="569"/>
                </a:lnTo>
                <a:lnTo>
                  <a:pt x="1172" y="585"/>
                </a:lnTo>
                <a:lnTo>
                  <a:pt x="1174" y="600"/>
                </a:lnTo>
                <a:lnTo>
                  <a:pt x="1176" y="615"/>
                </a:lnTo>
                <a:lnTo>
                  <a:pt x="1180" y="629"/>
                </a:lnTo>
                <a:lnTo>
                  <a:pt x="1184" y="643"/>
                </a:lnTo>
                <a:lnTo>
                  <a:pt x="1188" y="656"/>
                </a:lnTo>
                <a:lnTo>
                  <a:pt x="1194" y="669"/>
                </a:lnTo>
                <a:lnTo>
                  <a:pt x="1199" y="681"/>
                </a:lnTo>
                <a:lnTo>
                  <a:pt x="1211" y="703"/>
                </a:lnTo>
                <a:lnTo>
                  <a:pt x="1225" y="725"/>
                </a:lnTo>
                <a:lnTo>
                  <a:pt x="1241" y="744"/>
                </a:lnTo>
                <a:lnTo>
                  <a:pt x="1258" y="761"/>
                </a:lnTo>
                <a:lnTo>
                  <a:pt x="1277" y="776"/>
                </a:lnTo>
                <a:lnTo>
                  <a:pt x="1296" y="789"/>
                </a:lnTo>
                <a:lnTo>
                  <a:pt x="1318" y="799"/>
                </a:lnTo>
                <a:lnTo>
                  <a:pt x="1339" y="807"/>
                </a:lnTo>
                <a:lnTo>
                  <a:pt x="1362" y="813"/>
                </a:lnTo>
                <a:lnTo>
                  <a:pt x="1386" y="817"/>
                </a:lnTo>
                <a:lnTo>
                  <a:pt x="1410" y="818"/>
                </a:lnTo>
                <a:lnTo>
                  <a:pt x="1410" y="818"/>
                </a:lnTo>
                <a:lnTo>
                  <a:pt x="1433" y="817"/>
                </a:lnTo>
                <a:lnTo>
                  <a:pt x="1457" y="813"/>
                </a:lnTo>
                <a:lnTo>
                  <a:pt x="1480" y="807"/>
                </a:lnTo>
                <a:lnTo>
                  <a:pt x="1501" y="799"/>
                </a:lnTo>
                <a:lnTo>
                  <a:pt x="1523" y="789"/>
                </a:lnTo>
                <a:lnTo>
                  <a:pt x="1542" y="776"/>
                </a:lnTo>
                <a:lnTo>
                  <a:pt x="1562" y="761"/>
                </a:lnTo>
                <a:lnTo>
                  <a:pt x="1579" y="744"/>
                </a:lnTo>
                <a:lnTo>
                  <a:pt x="1594" y="725"/>
                </a:lnTo>
                <a:lnTo>
                  <a:pt x="1608" y="703"/>
                </a:lnTo>
                <a:lnTo>
                  <a:pt x="1615" y="693"/>
                </a:lnTo>
                <a:lnTo>
                  <a:pt x="1621" y="681"/>
                </a:lnTo>
                <a:lnTo>
                  <a:pt x="1627" y="669"/>
                </a:lnTo>
                <a:lnTo>
                  <a:pt x="1631" y="656"/>
                </a:lnTo>
                <a:lnTo>
                  <a:pt x="1636" y="643"/>
                </a:lnTo>
                <a:lnTo>
                  <a:pt x="1640" y="629"/>
                </a:lnTo>
                <a:lnTo>
                  <a:pt x="1643" y="615"/>
                </a:lnTo>
                <a:lnTo>
                  <a:pt x="1646" y="600"/>
                </a:lnTo>
                <a:lnTo>
                  <a:pt x="1648" y="585"/>
                </a:lnTo>
                <a:lnTo>
                  <a:pt x="1649" y="569"/>
                </a:lnTo>
                <a:lnTo>
                  <a:pt x="1650" y="553"/>
                </a:lnTo>
                <a:lnTo>
                  <a:pt x="1650" y="537"/>
                </a:lnTo>
                <a:lnTo>
                  <a:pt x="1650" y="537"/>
                </a:lnTo>
                <a:lnTo>
                  <a:pt x="1650" y="520"/>
                </a:lnTo>
                <a:lnTo>
                  <a:pt x="1649" y="504"/>
                </a:lnTo>
                <a:lnTo>
                  <a:pt x="1648" y="488"/>
                </a:lnTo>
                <a:lnTo>
                  <a:pt x="1646" y="473"/>
                </a:lnTo>
                <a:lnTo>
                  <a:pt x="1643" y="458"/>
                </a:lnTo>
                <a:lnTo>
                  <a:pt x="1640" y="444"/>
                </a:lnTo>
                <a:lnTo>
                  <a:pt x="1636" y="430"/>
                </a:lnTo>
                <a:lnTo>
                  <a:pt x="1631" y="417"/>
                </a:lnTo>
                <a:lnTo>
                  <a:pt x="1627" y="404"/>
                </a:lnTo>
                <a:lnTo>
                  <a:pt x="1621" y="391"/>
                </a:lnTo>
                <a:lnTo>
                  <a:pt x="1615" y="379"/>
                </a:lnTo>
                <a:lnTo>
                  <a:pt x="1608" y="368"/>
                </a:lnTo>
                <a:lnTo>
                  <a:pt x="1594" y="347"/>
                </a:lnTo>
                <a:lnTo>
                  <a:pt x="1579" y="327"/>
                </a:lnTo>
                <a:lnTo>
                  <a:pt x="1562" y="311"/>
                </a:lnTo>
                <a:lnTo>
                  <a:pt x="1542" y="296"/>
                </a:lnTo>
                <a:lnTo>
                  <a:pt x="1523" y="283"/>
                </a:lnTo>
                <a:lnTo>
                  <a:pt x="1501" y="272"/>
                </a:lnTo>
                <a:lnTo>
                  <a:pt x="1480" y="265"/>
                </a:lnTo>
                <a:lnTo>
                  <a:pt x="1457" y="258"/>
                </a:lnTo>
                <a:lnTo>
                  <a:pt x="1433" y="255"/>
                </a:lnTo>
                <a:lnTo>
                  <a:pt x="1410" y="254"/>
                </a:lnTo>
                <a:close/>
                <a:moveTo>
                  <a:pt x="833" y="774"/>
                </a:moveTo>
                <a:lnTo>
                  <a:pt x="833" y="774"/>
                </a:lnTo>
                <a:lnTo>
                  <a:pt x="813" y="773"/>
                </a:lnTo>
                <a:lnTo>
                  <a:pt x="794" y="769"/>
                </a:lnTo>
                <a:lnTo>
                  <a:pt x="776" y="764"/>
                </a:lnTo>
                <a:lnTo>
                  <a:pt x="757" y="756"/>
                </a:lnTo>
                <a:lnTo>
                  <a:pt x="741" y="748"/>
                </a:lnTo>
                <a:lnTo>
                  <a:pt x="726" y="736"/>
                </a:lnTo>
                <a:lnTo>
                  <a:pt x="711" y="723"/>
                </a:lnTo>
                <a:lnTo>
                  <a:pt x="698" y="709"/>
                </a:lnTo>
                <a:lnTo>
                  <a:pt x="686" y="692"/>
                </a:lnTo>
                <a:lnTo>
                  <a:pt x="675" y="674"/>
                </a:lnTo>
                <a:lnTo>
                  <a:pt x="665" y="655"/>
                </a:lnTo>
                <a:lnTo>
                  <a:pt x="658" y="633"/>
                </a:lnTo>
                <a:lnTo>
                  <a:pt x="652" y="612"/>
                </a:lnTo>
                <a:lnTo>
                  <a:pt x="647" y="588"/>
                </a:lnTo>
                <a:lnTo>
                  <a:pt x="645" y="563"/>
                </a:lnTo>
                <a:lnTo>
                  <a:pt x="644" y="537"/>
                </a:lnTo>
                <a:lnTo>
                  <a:pt x="644" y="537"/>
                </a:lnTo>
                <a:lnTo>
                  <a:pt x="645" y="511"/>
                </a:lnTo>
                <a:lnTo>
                  <a:pt x="647" y="486"/>
                </a:lnTo>
                <a:lnTo>
                  <a:pt x="652" y="462"/>
                </a:lnTo>
                <a:lnTo>
                  <a:pt x="658" y="440"/>
                </a:lnTo>
                <a:lnTo>
                  <a:pt x="665" y="418"/>
                </a:lnTo>
                <a:lnTo>
                  <a:pt x="675" y="399"/>
                </a:lnTo>
                <a:lnTo>
                  <a:pt x="686" y="380"/>
                </a:lnTo>
                <a:lnTo>
                  <a:pt x="698" y="364"/>
                </a:lnTo>
                <a:lnTo>
                  <a:pt x="711" y="349"/>
                </a:lnTo>
                <a:lnTo>
                  <a:pt x="726" y="336"/>
                </a:lnTo>
                <a:lnTo>
                  <a:pt x="741" y="324"/>
                </a:lnTo>
                <a:lnTo>
                  <a:pt x="757" y="314"/>
                </a:lnTo>
                <a:lnTo>
                  <a:pt x="776" y="307"/>
                </a:lnTo>
                <a:lnTo>
                  <a:pt x="794" y="301"/>
                </a:lnTo>
                <a:lnTo>
                  <a:pt x="813" y="298"/>
                </a:lnTo>
                <a:lnTo>
                  <a:pt x="833" y="297"/>
                </a:lnTo>
                <a:lnTo>
                  <a:pt x="833" y="297"/>
                </a:lnTo>
                <a:lnTo>
                  <a:pt x="853" y="298"/>
                </a:lnTo>
                <a:lnTo>
                  <a:pt x="873" y="301"/>
                </a:lnTo>
                <a:lnTo>
                  <a:pt x="891" y="307"/>
                </a:lnTo>
                <a:lnTo>
                  <a:pt x="908" y="314"/>
                </a:lnTo>
                <a:lnTo>
                  <a:pt x="925" y="324"/>
                </a:lnTo>
                <a:lnTo>
                  <a:pt x="941" y="336"/>
                </a:lnTo>
                <a:lnTo>
                  <a:pt x="955" y="349"/>
                </a:lnTo>
                <a:lnTo>
                  <a:pt x="969" y="364"/>
                </a:lnTo>
                <a:lnTo>
                  <a:pt x="981" y="380"/>
                </a:lnTo>
                <a:lnTo>
                  <a:pt x="992" y="399"/>
                </a:lnTo>
                <a:lnTo>
                  <a:pt x="1001" y="418"/>
                </a:lnTo>
                <a:lnTo>
                  <a:pt x="1009" y="440"/>
                </a:lnTo>
                <a:lnTo>
                  <a:pt x="1015" y="462"/>
                </a:lnTo>
                <a:lnTo>
                  <a:pt x="1020" y="486"/>
                </a:lnTo>
                <a:lnTo>
                  <a:pt x="1022" y="511"/>
                </a:lnTo>
                <a:lnTo>
                  <a:pt x="1023" y="537"/>
                </a:lnTo>
                <a:lnTo>
                  <a:pt x="1023" y="537"/>
                </a:lnTo>
                <a:lnTo>
                  <a:pt x="1022" y="563"/>
                </a:lnTo>
                <a:lnTo>
                  <a:pt x="1020" y="588"/>
                </a:lnTo>
                <a:lnTo>
                  <a:pt x="1015" y="612"/>
                </a:lnTo>
                <a:lnTo>
                  <a:pt x="1009" y="633"/>
                </a:lnTo>
                <a:lnTo>
                  <a:pt x="1001" y="655"/>
                </a:lnTo>
                <a:lnTo>
                  <a:pt x="992" y="674"/>
                </a:lnTo>
                <a:lnTo>
                  <a:pt x="981" y="692"/>
                </a:lnTo>
                <a:lnTo>
                  <a:pt x="969" y="709"/>
                </a:lnTo>
                <a:lnTo>
                  <a:pt x="955" y="723"/>
                </a:lnTo>
                <a:lnTo>
                  <a:pt x="941" y="736"/>
                </a:lnTo>
                <a:lnTo>
                  <a:pt x="925" y="748"/>
                </a:lnTo>
                <a:lnTo>
                  <a:pt x="908" y="756"/>
                </a:lnTo>
                <a:lnTo>
                  <a:pt x="891" y="764"/>
                </a:lnTo>
                <a:lnTo>
                  <a:pt x="873" y="769"/>
                </a:lnTo>
                <a:lnTo>
                  <a:pt x="853" y="773"/>
                </a:lnTo>
                <a:lnTo>
                  <a:pt x="833" y="774"/>
                </a:lnTo>
                <a:close/>
                <a:moveTo>
                  <a:pt x="833" y="254"/>
                </a:moveTo>
                <a:lnTo>
                  <a:pt x="833" y="254"/>
                </a:lnTo>
                <a:lnTo>
                  <a:pt x="809" y="255"/>
                </a:lnTo>
                <a:lnTo>
                  <a:pt x="785" y="258"/>
                </a:lnTo>
                <a:lnTo>
                  <a:pt x="763" y="265"/>
                </a:lnTo>
                <a:lnTo>
                  <a:pt x="741" y="272"/>
                </a:lnTo>
                <a:lnTo>
                  <a:pt x="720" y="283"/>
                </a:lnTo>
                <a:lnTo>
                  <a:pt x="700" y="296"/>
                </a:lnTo>
                <a:lnTo>
                  <a:pt x="682" y="311"/>
                </a:lnTo>
                <a:lnTo>
                  <a:pt x="664" y="327"/>
                </a:lnTo>
                <a:lnTo>
                  <a:pt x="649" y="347"/>
                </a:lnTo>
                <a:lnTo>
                  <a:pt x="635" y="368"/>
                </a:lnTo>
                <a:lnTo>
                  <a:pt x="629" y="379"/>
                </a:lnTo>
                <a:lnTo>
                  <a:pt x="622" y="391"/>
                </a:lnTo>
                <a:lnTo>
                  <a:pt x="617" y="404"/>
                </a:lnTo>
                <a:lnTo>
                  <a:pt x="612" y="417"/>
                </a:lnTo>
                <a:lnTo>
                  <a:pt x="607" y="430"/>
                </a:lnTo>
                <a:lnTo>
                  <a:pt x="604" y="444"/>
                </a:lnTo>
                <a:lnTo>
                  <a:pt x="601" y="458"/>
                </a:lnTo>
                <a:lnTo>
                  <a:pt x="597" y="473"/>
                </a:lnTo>
                <a:lnTo>
                  <a:pt x="595" y="488"/>
                </a:lnTo>
                <a:lnTo>
                  <a:pt x="594" y="504"/>
                </a:lnTo>
                <a:lnTo>
                  <a:pt x="593" y="520"/>
                </a:lnTo>
                <a:lnTo>
                  <a:pt x="592" y="537"/>
                </a:lnTo>
                <a:lnTo>
                  <a:pt x="592" y="537"/>
                </a:lnTo>
                <a:lnTo>
                  <a:pt x="593" y="553"/>
                </a:lnTo>
                <a:lnTo>
                  <a:pt x="594" y="569"/>
                </a:lnTo>
                <a:lnTo>
                  <a:pt x="595" y="585"/>
                </a:lnTo>
                <a:lnTo>
                  <a:pt x="597" y="600"/>
                </a:lnTo>
                <a:lnTo>
                  <a:pt x="601" y="615"/>
                </a:lnTo>
                <a:lnTo>
                  <a:pt x="604" y="629"/>
                </a:lnTo>
                <a:lnTo>
                  <a:pt x="607" y="643"/>
                </a:lnTo>
                <a:lnTo>
                  <a:pt x="612" y="656"/>
                </a:lnTo>
                <a:lnTo>
                  <a:pt x="617" y="669"/>
                </a:lnTo>
                <a:lnTo>
                  <a:pt x="622" y="681"/>
                </a:lnTo>
                <a:lnTo>
                  <a:pt x="635" y="703"/>
                </a:lnTo>
                <a:lnTo>
                  <a:pt x="649" y="725"/>
                </a:lnTo>
                <a:lnTo>
                  <a:pt x="664" y="744"/>
                </a:lnTo>
                <a:lnTo>
                  <a:pt x="682" y="761"/>
                </a:lnTo>
                <a:lnTo>
                  <a:pt x="700" y="776"/>
                </a:lnTo>
                <a:lnTo>
                  <a:pt x="720" y="789"/>
                </a:lnTo>
                <a:lnTo>
                  <a:pt x="741" y="799"/>
                </a:lnTo>
                <a:lnTo>
                  <a:pt x="763" y="807"/>
                </a:lnTo>
                <a:lnTo>
                  <a:pt x="785" y="813"/>
                </a:lnTo>
                <a:lnTo>
                  <a:pt x="809" y="817"/>
                </a:lnTo>
                <a:lnTo>
                  <a:pt x="833" y="818"/>
                </a:lnTo>
                <a:lnTo>
                  <a:pt x="833" y="818"/>
                </a:lnTo>
                <a:lnTo>
                  <a:pt x="857" y="817"/>
                </a:lnTo>
                <a:lnTo>
                  <a:pt x="880" y="813"/>
                </a:lnTo>
                <a:lnTo>
                  <a:pt x="903" y="807"/>
                </a:lnTo>
                <a:lnTo>
                  <a:pt x="926" y="799"/>
                </a:lnTo>
                <a:lnTo>
                  <a:pt x="946" y="789"/>
                </a:lnTo>
                <a:lnTo>
                  <a:pt x="967" y="776"/>
                </a:lnTo>
                <a:lnTo>
                  <a:pt x="985" y="761"/>
                </a:lnTo>
                <a:lnTo>
                  <a:pt x="1002" y="744"/>
                </a:lnTo>
                <a:lnTo>
                  <a:pt x="1019" y="725"/>
                </a:lnTo>
                <a:lnTo>
                  <a:pt x="1033" y="703"/>
                </a:lnTo>
                <a:lnTo>
                  <a:pt x="1039" y="693"/>
                </a:lnTo>
                <a:lnTo>
                  <a:pt x="1045" y="681"/>
                </a:lnTo>
                <a:lnTo>
                  <a:pt x="1050" y="669"/>
                </a:lnTo>
                <a:lnTo>
                  <a:pt x="1055" y="656"/>
                </a:lnTo>
                <a:lnTo>
                  <a:pt x="1060" y="643"/>
                </a:lnTo>
                <a:lnTo>
                  <a:pt x="1063" y="629"/>
                </a:lnTo>
                <a:lnTo>
                  <a:pt x="1067" y="615"/>
                </a:lnTo>
                <a:lnTo>
                  <a:pt x="1069" y="600"/>
                </a:lnTo>
                <a:lnTo>
                  <a:pt x="1072" y="585"/>
                </a:lnTo>
                <a:lnTo>
                  <a:pt x="1074" y="569"/>
                </a:lnTo>
                <a:lnTo>
                  <a:pt x="1074" y="553"/>
                </a:lnTo>
                <a:lnTo>
                  <a:pt x="1075" y="537"/>
                </a:lnTo>
                <a:lnTo>
                  <a:pt x="1075" y="537"/>
                </a:lnTo>
                <a:lnTo>
                  <a:pt x="1074" y="520"/>
                </a:lnTo>
                <a:lnTo>
                  <a:pt x="1074" y="504"/>
                </a:lnTo>
                <a:lnTo>
                  <a:pt x="1072" y="488"/>
                </a:lnTo>
                <a:lnTo>
                  <a:pt x="1069" y="473"/>
                </a:lnTo>
                <a:lnTo>
                  <a:pt x="1067" y="458"/>
                </a:lnTo>
                <a:lnTo>
                  <a:pt x="1063" y="444"/>
                </a:lnTo>
                <a:lnTo>
                  <a:pt x="1060" y="430"/>
                </a:lnTo>
                <a:lnTo>
                  <a:pt x="1055" y="417"/>
                </a:lnTo>
                <a:lnTo>
                  <a:pt x="1050" y="404"/>
                </a:lnTo>
                <a:lnTo>
                  <a:pt x="1045" y="391"/>
                </a:lnTo>
                <a:lnTo>
                  <a:pt x="1039" y="379"/>
                </a:lnTo>
                <a:lnTo>
                  <a:pt x="1033" y="368"/>
                </a:lnTo>
                <a:lnTo>
                  <a:pt x="1019" y="347"/>
                </a:lnTo>
                <a:lnTo>
                  <a:pt x="1002" y="327"/>
                </a:lnTo>
                <a:lnTo>
                  <a:pt x="985" y="311"/>
                </a:lnTo>
                <a:lnTo>
                  <a:pt x="967" y="296"/>
                </a:lnTo>
                <a:lnTo>
                  <a:pt x="946" y="283"/>
                </a:lnTo>
                <a:lnTo>
                  <a:pt x="926" y="272"/>
                </a:lnTo>
                <a:lnTo>
                  <a:pt x="903" y="265"/>
                </a:lnTo>
                <a:lnTo>
                  <a:pt x="880" y="258"/>
                </a:lnTo>
                <a:lnTo>
                  <a:pt x="857" y="255"/>
                </a:lnTo>
                <a:lnTo>
                  <a:pt x="833" y="254"/>
                </a:lnTo>
                <a:close/>
                <a:moveTo>
                  <a:pt x="311" y="770"/>
                </a:moveTo>
                <a:lnTo>
                  <a:pt x="311" y="770"/>
                </a:lnTo>
                <a:lnTo>
                  <a:pt x="296" y="770"/>
                </a:lnTo>
                <a:lnTo>
                  <a:pt x="282" y="769"/>
                </a:lnTo>
                <a:lnTo>
                  <a:pt x="268" y="767"/>
                </a:lnTo>
                <a:lnTo>
                  <a:pt x="254" y="765"/>
                </a:lnTo>
                <a:lnTo>
                  <a:pt x="241" y="762"/>
                </a:lnTo>
                <a:lnTo>
                  <a:pt x="228" y="757"/>
                </a:lnTo>
                <a:lnTo>
                  <a:pt x="216" y="752"/>
                </a:lnTo>
                <a:lnTo>
                  <a:pt x="204" y="747"/>
                </a:lnTo>
                <a:lnTo>
                  <a:pt x="192" y="741"/>
                </a:lnTo>
                <a:lnTo>
                  <a:pt x="181" y="734"/>
                </a:lnTo>
                <a:lnTo>
                  <a:pt x="171" y="726"/>
                </a:lnTo>
                <a:lnTo>
                  <a:pt x="160" y="719"/>
                </a:lnTo>
                <a:lnTo>
                  <a:pt x="150" y="709"/>
                </a:lnTo>
                <a:lnTo>
                  <a:pt x="140" y="700"/>
                </a:lnTo>
                <a:lnTo>
                  <a:pt x="132" y="689"/>
                </a:lnTo>
                <a:lnTo>
                  <a:pt x="123" y="679"/>
                </a:lnTo>
                <a:lnTo>
                  <a:pt x="114" y="668"/>
                </a:lnTo>
                <a:lnTo>
                  <a:pt x="107" y="656"/>
                </a:lnTo>
                <a:lnTo>
                  <a:pt x="99" y="644"/>
                </a:lnTo>
                <a:lnTo>
                  <a:pt x="93" y="630"/>
                </a:lnTo>
                <a:lnTo>
                  <a:pt x="86" y="617"/>
                </a:lnTo>
                <a:lnTo>
                  <a:pt x="81" y="603"/>
                </a:lnTo>
                <a:lnTo>
                  <a:pt x="76" y="588"/>
                </a:lnTo>
                <a:lnTo>
                  <a:pt x="71" y="573"/>
                </a:lnTo>
                <a:lnTo>
                  <a:pt x="64" y="541"/>
                </a:lnTo>
                <a:lnTo>
                  <a:pt x="58" y="507"/>
                </a:lnTo>
                <a:lnTo>
                  <a:pt x="54" y="471"/>
                </a:lnTo>
                <a:lnTo>
                  <a:pt x="53" y="434"/>
                </a:lnTo>
                <a:lnTo>
                  <a:pt x="53" y="434"/>
                </a:lnTo>
                <a:lnTo>
                  <a:pt x="54" y="397"/>
                </a:lnTo>
                <a:lnTo>
                  <a:pt x="58" y="361"/>
                </a:lnTo>
                <a:lnTo>
                  <a:pt x="64" y="327"/>
                </a:lnTo>
                <a:lnTo>
                  <a:pt x="71" y="295"/>
                </a:lnTo>
                <a:lnTo>
                  <a:pt x="77" y="280"/>
                </a:lnTo>
                <a:lnTo>
                  <a:pt x="82" y="266"/>
                </a:lnTo>
                <a:lnTo>
                  <a:pt x="87" y="252"/>
                </a:lnTo>
                <a:lnTo>
                  <a:pt x="94" y="239"/>
                </a:lnTo>
                <a:lnTo>
                  <a:pt x="100" y="226"/>
                </a:lnTo>
                <a:lnTo>
                  <a:pt x="108" y="213"/>
                </a:lnTo>
                <a:lnTo>
                  <a:pt x="116" y="202"/>
                </a:lnTo>
                <a:lnTo>
                  <a:pt x="124" y="190"/>
                </a:lnTo>
                <a:lnTo>
                  <a:pt x="133" y="179"/>
                </a:lnTo>
                <a:lnTo>
                  <a:pt x="142" y="170"/>
                </a:lnTo>
                <a:lnTo>
                  <a:pt x="151" y="161"/>
                </a:lnTo>
                <a:lnTo>
                  <a:pt x="161" y="152"/>
                </a:lnTo>
                <a:lnTo>
                  <a:pt x="172" y="144"/>
                </a:lnTo>
                <a:lnTo>
                  <a:pt x="183" y="136"/>
                </a:lnTo>
                <a:lnTo>
                  <a:pt x="194" y="130"/>
                </a:lnTo>
                <a:lnTo>
                  <a:pt x="206" y="124"/>
                </a:lnTo>
                <a:lnTo>
                  <a:pt x="218" y="119"/>
                </a:lnTo>
                <a:lnTo>
                  <a:pt x="231" y="113"/>
                </a:lnTo>
                <a:lnTo>
                  <a:pt x="244" y="110"/>
                </a:lnTo>
                <a:lnTo>
                  <a:pt x="257" y="106"/>
                </a:lnTo>
                <a:lnTo>
                  <a:pt x="271" y="104"/>
                </a:lnTo>
                <a:lnTo>
                  <a:pt x="285" y="102"/>
                </a:lnTo>
                <a:lnTo>
                  <a:pt x="300" y="100"/>
                </a:lnTo>
                <a:lnTo>
                  <a:pt x="315" y="100"/>
                </a:lnTo>
                <a:lnTo>
                  <a:pt x="315" y="100"/>
                </a:lnTo>
                <a:lnTo>
                  <a:pt x="327" y="100"/>
                </a:lnTo>
                <a:lnTo>
                  <a:pt x="339" y="102"/>
                </a:lnTo>
                <a:lnTo>
                  <a:pt x="351" y="104"/>
                </a:lnTo>
                <a:lnTo>
                  <a:pt x="363" y="106"/>
                </a:lnTo>
                <a:lnTo>
                  <a:pt x="374" y="109"/>
                </a:lnTo>
                <a:lnTo>
                  <a:pt x="385" y="112"/>
                </a:lnTo>
                <a:lnTo>
                  <a:pt x="406" y="121"/>
                </a:lnTo>
                <a:lnTo>
                  <a:pt x="426" y="132"/>
                </a:lnTo>
                <a:lnTo>
                  <a:pt x="444" y="145"/>
                </a:lnTo>
                <a:lnTo>
                  <a:pt x="460" y="160"/>
                </a:lnTo>
                <a:lnTo>
                  <a:pt x="476" y="175"/>
                </a:lnTo>
                <a:lnTo>
                  <a:pt x="507" y="142"/>
                </a:lnTo>
                <a:lnTo>
                  <a:pt x="507" y="142"/>
                </a:lnTo>
                <a:lnTo>
                  <a:pt x="490" y="125"/>
                </a:lnTo>
                <a:lnTo>
                  <a:pt x="472" y="109"/>
                </a:lnTo>
                <a:lnTo>
                  <a:pt x="462" y="102"/>
                </a:lnTo>
                <a:lnTo>
                  <a:pt x="452" y="94"/>
                </a:lnTo>
                <a:lnTo>
                  <a:pt x="440" y="86"/>
                </a:lnTo>
                <a:lnTo>
                  <a:pt x="429" y="80"/>
                </a:lnTo>
                <a:lnTo>
                  <a:pt x="416" y="75"/>
                </a:lnTo>
                <a:lnTo>
                  <a:pt x="403" y="69"/>
                </a:lnTo>
                <a:lnTo>
                  <a:pt x="390" y="65"/>
                </a:lnTo>
                <a:lnTo>
                  <a:pt x="376" y="61"/>
                </a:lnTo>
                <a:lnTo>
                  <a:pt x="362" y="57"/>
                </a:lnTo>
                <a:lnTo>
                  <a:pt x="347" y="55"/>
                </a:lnTo>
                <a:lnTo>
                  <a:pt x="331" y="54"/>
                </a:lnTo>
                <a:lnTo>
                  <a:pt x="315" y="54"/>
                </a:lnTo>
                <a:lnTo>
                  <a:pt x="315" y="54"/>
                </a:lnTo>
                <a:lnTo>
                  <a:pt x="298" y="54"/>
                </a:lnTo>
                <a:lnTo>
                  <a:pt x="281" y="55"/>
                </a:lnTo>
                <a:lnTo>
                  <a:pt x="264" y="57"/>
                </a:lnTo>
                <a:lnTo>
                  <a:pt x="247" y="61"/>
                </a:lnTo>
                <a:lnTo>
                  <a:pt x="231" y="64"/>
                </a:lnTo>
                <a:lnTo>
                  <a:pt x="216" y="68"/>
                </a:lnTo>
                <a:lnTo>
                  <a:pt x="201" y="73"/>
                </a:lnTo>
                <a:lnTo>
                  <a:pt x="187" y="80"/>
                </a:lnTo>
                <a:lnTo>
                  <a:pt x="173" y="86"/>
                </a:lnTo>
                <a:lnTo>
                  <a:pt x="159" y="95"/>
                </a:lnTo>
                <a:lnTo>
                  <a:pt x="146" y="103"/>
                </a:lnTo>
                <a:lnTo>
                  <a:pt x="133" y="112"/>
                </a:lnTo>
                <a:lnTo>
                  <a:pt x="121" y="122"/>
                </a:lnTo>
                <a:lnTo>
                  <a:pt x="109" y="133"/>
                </a:lnTo>
                <a:lnTo>
                  <a:pt x="97" y="144"/>
                </a:lnTo>
                <a:lnTo>
                  <a:pt x="86" y="156"/>
                </a:lnTo>
                <a:lnTo>
                  <a:pt x="77" y="169"/>
                </a:lnTo>
                <a:lnTo>
                  <a:pt x="67" y="182"/>
                </a:lnTo>
                <a:lnTo>
                  <a:pt x="58" y="196"/>
                </a:lnTo>
                <a:lnTo>
                  <a:pt x="50" y="211"/>
                </a:lnTo>
                <a:lnTo>
                  <a:pt x="42" y="226"/>
                </a:lnTo>
                <a:lnTo>
                  <a:pt x="35" y="242"/>
                </a:lnTo>
                <a:lnTo>
                  <a:pt x="28" y="258"/>
                </a:lnTo>
                <a:lnTo>
                  <a:pt x="23" y="276"/>
                </a:lnTo>
                <a:lnTo>
                  <a:pt x="17" y="294"/>
                </a:lnTo>
                <a:lnTo>
                  <a:pt x="13" y="312"/>
                </a:lnTo>
                <a:lnTo>
                  <a:pt x="9" y="331"/>
                </a:lnTo>
                <a:lnTo>
                  <a:pt x="5" y="350"/>
                </a:lnTo>
                <a:lnTo>
                  <a:pt x="3" y="371"/>
                </a:lnTo>
                <a:lnTo>
                  <a:pt x="1" y="391"/>
                </a:lnTo>
                <a:lnTo>
                  <a:pt x="0" y="413"/>
                </a:lnTo>
                <a:lnTo>
                  <a:pt x="0" y="434"/>
                </a:lnTo>
                <a:lnTo>
                  <a:pt x="0" y="434"/>
                </a:lnTo>
                <a:lnTo>
                  <a:pt x="0" y="456"/>
                </a:lnTo>
                <a:lnTo>
                  <a:pt x="1" y="477"/>
                </a:lnTo>
                <a:lnTo>
                  <a:pt x="3" y="498"/>
                </a:lnTo>
                <a:lnTo>
                  <a:pt x="5" y="518"/>
                </a:lnTo>
                <a:lnTo>
                  <a:pt x="9" y="537"/>
                </a:lnTo>
                <a:lnTo>
                  <a:pt x="13" y="556"/>
                </a:lnTo>
                <a:lnTo>
                  <a:pt x="17" y="575"/>
                </a:lnTo>
                <a:lnTo>
                  <a:pt x="23" y="593"/>
                </a:lnTo>
                <a:lnTo>
                  <a:pt x="28" y="610"/>
                </a:lnTo>
                <a:lnTo>
                  <a:pt x="35" y="627"/>
                </a:lnTo>
                <a:lnTo>
                  <a:pt x="42" y="643"/>
                </a:lnTo>
                <a:lnTo>
                  <a:pt x="50" y="659"/>
                </a:lnTo>
                <a:lnTo>
                  <a:pt x="58" y="673"/>
                </a:lnTo>
                <a:lnTo>
                  <a:pt x="67" y="687"/>
                </a:lnTo>
                <a:lnTo>
                  <a:pt x="76" y="701"/>
                </a:lnTo>
                <a:lnTo>
                  <a:pt x="86" y="714"/>
                </a:lnTo>
                <a:lnTo>
                  <a:pt x="96" y="726"/>
                </a:lnTo>
                <a:lnTo>
                  <a:pt x="108" y="738"/>
                </a:lnTo>
                <a:lnTo>
                  <a:pt x="119" y="748"/>
                </a:lnTo>
                <a:lnTo>
                  <a:pt x="131" y="759"/>
                </a:lnTo>
                <a:lnTo>
                  <a:pt x="144" y="767"/>
                </a:lnTo>
                <a:lnTo>
                  <a:pt x="157" y="776"/>
                </a:lnTo>
                <a:lnTo>
                  <a:pt x="170" y="783"/>
                </a:lnTo>
                <a:lnTo>
                  <a:pt x="184" y="791"/>
                </a:lnTo>
                <a:lnTo>
                  <a:pt x="198" y="797"/>
                </a:lnTo>
                <a:lnTo>
                  <a:pt x="213" y="803"/>
                </a:lnTo>
                <a:lnTo>
                  <a:pt x="228" y="807"/>
                </a:lnTo>
                <a:lnTo>
                  <a:pt x="243" y="810"/>
                </a:lnTo>
                <a:lnTo>
                  <a:pt x="259" y="814"/>
                </a:lnTo>
                <a:lnTo>
                  <a:pt x="275" y="816"/>
                </a:lnTo>
                <a:lnTo>
                  <a:pt x="292" y="817"/>
                </a:lnTo>
                <a:lnTo>
                  <a:pt x="308" y="818"/>
                </a:lnTo>
                <a:lnTo>
                  <a:pt x="308" y="818"/>
                </a:lnTo>
                <a:lnTo>
                  <a:pt x="326" y="817"/>
                </a:lnTo>
                <a:lnTo>
                  <a:pt x="343" y="816"/>
                </a:lnTo>
                <a:lnTo>
                  <a:pt x="360" y="814"/>
                </a:lnTo>
                <a:lnTo>
                  <a:pt x="375" y="810"/>
                </a:lnTo>
                <a:lnTo>
                  <a:pt x="391" y="806"/>
                </a:lnTo>
                <a:lnTo>
                  <a:pt x="405" y="802"/>
                </a:lnTo>
                <a:lnTo>
                  <a:pt x="419" y="796"/>
                </a:lnTo>
                <a:lnTo>
                  <a:pt x="433" y="790"/>
                </a:lnTo>
                <a:lnTo>
                  <a:pt x="446" y="782"/>
                </a:lnTo>
                <a:lnTo>
                  <a:pt x="459" y="775"/>
                </a:lnTo>
                <a:lnTo>
                  <a:pt x="471" y="766"/>
                </a:lnTo>
                <a:lnTo>
                  <a:pt x="483" y="756"/>
                </a:lnTo>
                <a:lnTo>
                  <a:pt x="495" y="747"/>
                </a:lnTo>
                <a:lnTo>
                  <a:pt x="507" y="736"/>
                </a:lnTo>
                <a:lnTo>
                  <a:pt x="527" y="712"/>
                </a:lnTo>
                <a:lnTo>
                  <a:pt x="497" y="680"/>
                </a:lnTo>
                <a:lnTo>
                  <a:pt x="497" y="680"/>
                </a:lnTo>
                <a:lnTo>
                  <a:pt x="477" y="701"/>
                </a:lnTo>
                <a:lnTo>
                  <a:pt x="456" y="720"/>
                </a:lnTo>
                <a:lnTo>
                  <a:pt x="446" y="728"/>
                </a:lnTo>
                <a:lnTo>
                  <a:pt x="434" y="736"/>
                </a:lnTo>
                <a:lnTo>
                  <a:pt x="423" y="742"/>
                </a:lnTo>
                <a:lnTo>
                  <a:pt x="413" y="748"/>
                </a:lnTo>
                <a:lnTo>
                  <a:pt x="401" y="753"/>
                </a:lnTo>
                <a:lnTo>
                  <a:pt x="389" y="757"/>
                </a:lnTo>
                <a:lnTo>
                  <a:pt x="377" y="762"/>
                </a:lnTo>
                <a:lnTo>
                  <a:pt x="364" y="765"/>
                </a:lnTo>
                <a:lnTo>
                  <a:pt x="351" y="767"/>
                </a:lnTo>
                <a:lnTo>
                  <a:pt x="338" y="769"/>
                </a:lnTo>
                <a:lnTo>
                  <a:pt x="325" y="770"/>
                </a:lnTo>
                <a:lnTo>
                  <a:pt x="311" y="77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9" name="Imagen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6465" y="434446"/>
            <a:ext cx="1116541" cy="184552"/>
          </a:xfrm>
          <a:prstGeom prst="rect">
            <a:avLst/>
          </a:prstGeom>
        </p:spPr>
      </p:pic>
      <p:sp>
        <p:nvSpPr>
          <p:cNvPr id="10" name="Footer Placeholder 1"/>
          <p:cNvSpPr txBox="1">
            <a:spLocks/>
          </p:cNvSpPr>
          <p:nvPr userDrawn="1"/>
        </p:nvSpPr>
        <p:spPr>
          <a:xfrm>
            <a:off x="625690" y="6468178"/>
            <a:ext cx="4787138" cy="206106"/>
          </a:xfrm>
          <a:prstGeom prst="rect">
            <a:avLst/>
          </a:prstGeom>
        </p:spPr>
        <p:txBody>
          <a:bodyPr vert="horz" lIns="90000" tIns="0" rIns="0" bIns="0" rtlCol="0"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r>
              <a:rPr lang="en-US" altLang="ja-JP" sz="600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(C)2021 Johnson Controls - Hitachi Air Conditioning</a:t>
            </a:r>
            <a:endParaRPr lang="en-GB" baseline="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81791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te Cov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B1C1E1-5D85-4415-B732-D6657B6C88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5689" y="2956284"/>
            <a:ext cx="4662407" cy="2030738"/>
          </a:xfrm>
        </p:spPr>
        <p:txBody>
          <a:bodyPr anchor="t">
            <a:noAutofit/>
          </a:bodyPr>
          <a:lstStyle>
            <a:lvl1pPr>
              <a:lnSpc>
                <a:spcPct val="80000"/>
              </a:lnSpc>
              <a:defRPr sz="5000" b="1" i="0">
                <a:solidFill>
                  <a:schemeClr val="bg1"/>
                </a:solidFill>
                <a:latin typeface="+mj-lt"/>
                <a:ea typeface="Source Sans Pro ExtraLight" panose="020B0303030403020204" pitchFamily="34" charset="0"/>
              </a:defRPr>
            </a:lvl1pPr>
          </a:lstStyle>
          <a:p>
            <a:r>
              <a:rPr lang="en-US" dirty="0"/>
              <a:t>Master title</a:t>
            </a:r>
            <a:endParaRPr lang="es-ES" dirty="0"/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3DBF58AE-349A-4121-822E-5606C8214683}"/>
              </a:ext>
            </a:extLst>
          </p:cNvPr>
          <p:cNvSpPr txBox="1">
            <a:spLocks/>
          </p:cNvSpPr>
          <p:nvPr userDrawn="1"/>
        </p:nvSpPr>
        <p:spPr>
          <a:xfrm>
            <a:off x="653320" y="2300744"/>
            <a:ext cx="531845" cy="9273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b="1" i="0" kern="1200">
                <a:solidFill>
                  <a:schemeClr val="accent2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defRPr>
            </a:lvl1pPr>
          </a:lstStyle>
          <a:p>
            <a:r>
              <a:rPr lang="es-ES" dirty="0">
                <a:solidFill>
                  <a:schemeClr val="accent1"/>
                </a:solidFill>
                <a:latin typeface="+mj-lt"/>
              </a:rPr>
              <a:t>–</a:t>
            </a:r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B5DE2BF0-2FB2-4B3C-85EB-60715502261D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714374" y="5839568"/>
            <a:ext cx="1328739" cy="184557"/>
          </a:xfrm>
          <a:custGeom>
            <a:avLst/>
            <a:gdLst>
              <a:gd name="T0" fmla="*/ 3636 w 7680"/>
              <a:gd name="T1" fmla="*/ 518 h 1060"/>
              <a:gd name="T2" fmla="*/ 4078 w 7680"/>
              <a:gd name="T3" fmla="*/ 418 h 1060"/>
              <a:gd name="T4" fmla="*/ 3702 w 7680"/>
              <a:gd name="T5" fmla="*/ 265 h 1060"/>
              <a:gd name="T6" fmla="*/ 3868 w 7680"/>
              <a:gd name="T7" fmla="*/ 69 h 1060"/>
              <a:gd name="T8" fmla="*/ 3665 w 7680"/>
              <a:gd name="T9" fmla="*/ 307 h 1060"/>
              <a:gd name="T10" fmla="*/ 3598 w 7680"/>
              <a:gd name="T11" fmla="*/ 750 h 1060"/>
              <a:gd name="T12" fmla="*/ 4027 w 7680"/>
              <a:gd name="T13" fmla="*/ 770 h 1060"/>
              <a:gd name="T14" fmla="*/ 7610 w 7680"/>
              <a:gd name="T15" fmla="*/ 693 h 1060"/>
              <a:gd name="T16" fmla="*/ 7285 w 7680"/>
              <a:gd name="T17" fmla="*/ 529 h 1060"/>
              <a:gd name="T18" fmla="*/ 7630 w 7680"/>
              <a:gd name="T19" fmla="*/ 672 h 1060"/>
              <a:gd name="T20" fmla="*/ 7238 w 7680"/>
              <a:gd name="T21" fmla="*/ 468 h 1060"/>
              <a:gd name="T22" fmla="*/ 7519 w 7680"/>
              <a:gd name="T23" fmla="*/ 794 h 1060"/>
              <a:gd name="T24" fmla="*/ 7442 w 7680"/>
              <a:gd name="T25" fmla="*/ 1017 h 1060"/>
              <a:gd name="T26" fmla="*/ 7637 w 7680"/>
              <a:gd name="T27" fmla="*/ 990 h 1060"/>
              <a:gd name="T28" fmla="*/ 6712 w 7680"/>
              <a:gd name="T29" fmla="*/ 804 h 1060"/>
              <a:gd name="T30" fmla="*/ 7049 w 7680"/>
              <a:gd name="T31" fmla="*/ 377 h 1060"/>
              <a:gd name="T32" fmla="*/ 6525 w 7680"/>
              <a:gd name="T33" fmla="*/ 49 h 1060"/>
              <a:gd name="T34" fmla="*/ 6570 w 7680"/>
              <a:gd name="T35" fmla="*/ 94 h 1060"/>
              <a:gd name="T36" fmla="*/ 6239 w 7680"/>
              <a:gd name="T37" fmla="*/ 707 h 1060"/>
              <a:gd name="T38" fmla="*/ 6254 w 7680"/>
              <a:gd name="T39" fmla="*/ 806 h 1060"/>
              <a:gd name="T40" fmla="*/ 5811 w 7680"/>
              <a:gd name="T41" fmla="*/ 774 h 1060"/>
              <a:gd name="T42" fmla="*/ 5725 w 7680"/>
              <a:gd name="T43" fmla="*/ 575 h 1060"/>
              <a:gd name="T44" fmla="*/ 5704 w 7680"/>
              <a:gd name="T45" fmla="*/ 339 h 1060"/>
              <a:gd name="T46" fmla="*/ 5928 w 7680"/>
              <a:gd name="T47" fmla="*/ 473 h 1060"/>
              <a:gd name="T48" fmla="*/ 5636 w 7680"/>
              <a:gd name="T49" fmla="*/ 736 h 1060"/>
              <a:gd name="T50" fmla="*/ 6020 w 7680"/>
              <a:gd name="T51" fmla="*/ 804 h 1060"/>
              <a:gd name="T52" fmla="*/ 5212 w 7680"/>
              <a:gd name="T53" fmla="*/ 366 h 1060"/>
              <a:gd name="T54" fmla="*/ 5162 w 7680"/>
              <a:gd name="T55" fmla="*/ 505 h 1060"/>
              <a:gd name="T56" fmla="*/ 5120 w 7680"/>
              <a:gd name="T57" fmla="*/ 614 h 1060"/>
              <a:gd name="T58" fmla="*/ 5513 w 7680"/>
              <a:gd name="T59" fmla="*/ 775 h 1060"/>
              <a:gd name="T60" fmla="*/ 5163 w 7680"/>
              <a:gd name="T61" fmla="*/ 567 h 1060"/>
              <a:gd name="T62" fmla="*/ 4481 w 7680"/>
              <a:gd name="T63" fmla="*/ 67 h 1060"/>
              <a:gd name="T64" fmla="*/ 2889 w 7680"/>
              <a:gd name="T65" fmla="*/ 744 h 1060"/>
              <a:gd name="T66" fmla="*/ 2938 w 7680"/>
              <a:gd name="T67" fmla="*/ 301 h 1060"/>
              <a:gd name="T68" fmla="*/ 2906 w 7680"/>
              <a:gd name="T69" fmla="*/ 265 h 1060"/>
              <a:gd name="T70" fmla="*/ 2847 w 7680"/>
              <a:gd name="T71" fmla="*/ 776 h 1060"/>
              <a:gd name="T72" fmla="*/ 3101 w 7680"/>
              <a:gd name="T73" fmla="*/ 960 h 1060"/>
              <a:gd name="T74" fmla="*/ 2939 w 7680"/>
              <a:gd name="T75" fmla="*/ 1060 h 1060"/>
              <a:gd name="T76" fmla="*/ 2397 w 7680"/>
              <a:gd name="T77" fmla="*/ 261 h 1060"/>
              <a:gd name="T78" fmla="*/ 2440 w 7680"/>
              <a:gd name="T79" fmla="*/ 298 h 1060"/>
              <a:gd name="T80" fmla="*/ 2590 w 7680"/>
              <a:gd name="T81" fmla="*/ 334 h 1060"/>
              <a:gd name="T82" fmla="*/ 1984 w 7680"/>
              <a:gd name="T83" fmla="*/ 103 h 1060"/>
              <a:gd name="T84" fmla="*/ 1855 w 7680"/>
              <a:gd name="T85" fmla="*/ 774 h 1060"/>
              <a:gd name="T86" fmla="*/ 1847 w 7680"/>
              <a:gd name="T87" fmla="*/ 818 h 1060"/>
              <a:gd name="T88" fmla="*/ 1221 w 7680"/>
              <a:gd name="T89" fmla="*/ 537 h 1060"/>
              <a:gd name="T90" fmla="*/ 1568 w 7680"/>
              <a:gd name="T91" fmla="*/ 399 h 1060"/>
              <a:gd name="T92" fmla="*/ 1362 w 7680"/>
              <a:gd name="T93" fmla="*/ 258 h 1060"/>
              <a:gd name="T94" fmla="*/ 1180 w 7680"/>
              <a:gd name="T95" fmla="*/ 629 h 1060"/>
              <a:gd name="T96" fmla="*/ 1615 w 7680"/>
              <a:gd name="T97" fmla="*/ 693 h 1060"/>
              <a:gd name="T98" fmla="*/ 1562 w 7680"/>
              <a:gd name="T99" fmla="*/ 311 h 1060"/>
              <a:gd name="T100" fmla="*/ 645 w 7680"/>
              <a:gd name="T101" fmla="*/ 511 h 1060"/>
              <a:gd name="T102" fmla="*/ 1001 w 7680"/>
              <a:gd name="T103" fmla="*/ 418 h 1060"/>
              <a:gd name="T104" fmla="*/ 763 w 7680"/>
              <a:gd name="T105" fmla="*/ 265 h 1060"/>
              <a:gd name="T106" fmla="*/ 607 w 7680"/>
              <a:gd name="T107" fmla="*/ 643 h 1060"/>
              <a:gd name="T108" fmla="*/ 1045 w 7680"/>
              <a:gd name="T109" fmla="*/ 681 h 1060"/>
              <a:gd name="T110" fmla="*/ 967 w 7680"/>
              <a:gd name="T111" fmla="*/ 296 h 1060"/>
              <a:gd name="T112" fmla="*/ 99 w 7680"/>
              <a:gd name="T113" fmla="*/ 644 h 1060"/>
              <a:gd name="T114" fmla="*/ 172 w 7680"/>
              <a:gd name="T115" fmla="*/ 144 h 1060"/>
              <a:gd name="T116" fmla="*/ 472 w 7680"/>
              <a:gd name="T117" fmla="*/ 109 h 1060"/>
              <a:gd name="T118" fmla="*/ 109 w 7680"/>
              <a:gd name="T119" fmla="*/ 133 h 1060"/>
              <a:gd name="T120" fmla="*/ 23 w 7680"/>
              <a:gd name="T121" fmla="*/ 593 h 1060"/>
              <a:gd name="T122" fmla="*/ 343 w 7680"/>
              <a:gd name="T123" fmla="*/ 816 h 1060"/>
              <a:gd name="T124" fmla="*/ 338 w 7680"/>
              <a:gd name="T125" fmla="*/ 769 h 10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7680" h="1060">
                <a:moveTo>
                  <a:pt x="3767" y="775"/>
                </a:moveTo>
                <a:lnTo>
                  <a:pt x="3767" y="775"/>
                </a:lnTo>
                <a:lnTo>
                  <a:pt x="3750" y="775"/>
                </a:lnTo>
                <a:lnTo>
                  <a:pt x="3733" y="773"/>
                </a:lnTo>
                <a:lnTo>
                  <a:pt x="3718" y="768"/>
                </a:lnTo>
                <a:lnTo>
                  <a:pt x="3703" y="764"/>
                </a:lnTo>
                <a:lnTo>
                  <a:pt x="3688" y="757"/>
                </a:lnTo>
                <a:lnTo>
                  <a:pt x="3674" y="750"/>
                </a:lnTo>
                <a:lnTo>
                  <a:pt x="3662" y="741"/>
                </a:lnTo>
                <a:lnTo>
                  <a:pt x="3650" y="732"/>
                </a:lnTo>
                <a:lnTo>
                  <a:pt x="3639" y="720"/>
                </a:lnTo>
                <a:lnTo>
                  <a:pt x="3629" y="708"/>
                </a:lnTo>
                <a:lnTo>
                  <a:pt x="3621" y="695"/>
                </a:lnTo>
                <a:lnTo>
                  <a:pt x="3613" y="681"/>
                </a:lnTo>
                <a:lnTo>
                  <a:pt x="3608" y="666"/>
                </a:lnTo>
                <a:lnTo>
                  <a:pt x="3603" y="649"/>
                </a:lnTo>
                <a:lnTo>
                  <a:pt x="3601" y="632"/>
                </a:lnTo>
                <a:lnTo>
                  <a:pt x="3600" y="614"/>
                </a:lnTo>
                <a:lnTo>
                  <a:pt x="3600" y="614"/>
                </a:lnTo>
                <a:lnTo>
                  <a:pt x="3600" y="601"/>
                </a:lnTo>
                <a:lnTo>
                  <a:pt x="3602" y="588"/>
                </a:lnTo>
                <a:lnTo>
                  <a:pt x="3606" y="575"/>
                </a:lnTo>
                <a:lnTo>
                  <a:pt x="3610" y="563"/>
                </a:lnTo>
                <a:lnTo>
                  <a:pt x="3615" y="551"/>
                </a:lnTo>
                <a:lnTo>
                  <a:pt x="3621" y="539"/>
                </a:lnTo>
                <a:lnTo>
                  <a:pt x="3628" y="528"/>
                </a:lnTo>
                <a:lnTo>
                  <a:pt x="3636" y="518"/>
                </a:lnTo>
                <a:lnTo>
                  <a:pt x="3644" y="507"/>
                </a:lnTo>
                <a:lnTo>
                  <a:pt x="3653" y="496"/>
                </a:lnTo>
                <a:lnTo>
                  <a:pt x="3674" y="475"/>
                </a:lnTo>
                <a:lnTo>
                  <a:pt x="3696" y="456"/>
                </a:lnTo>
                <a:lnTo>
                  <a:pt x="3721" y="437"/>
                </a:lnTo>
                <a:lnTo>
                  <a:pt x="3721" y="437"/>
                </a:lnTo>
                <a:lnTo>
                  <a:pt x="3742" y="472"/>
                </a:lnTo>
                <a:lnTo>
                  <a:pt x="3764" y="507"/>
                </a:lnTo>
                <a:lnTo>
                  <a:pt x="3789" y="541"/>
                </a:lnTo>
                <a:lnTo>
                  <a:pt x="3816" y="575"/>
                </a:lnTo>
                <a:lnTo>
                  <a:pt x="3843" y="607"/>
                </a:lnTo>
                <a:lnTo>
                  <a:pt x="3871" y="639"/>
                </a:lnTo>
                <a:lnTo>
                  <a:pt x="3900" y="668"/>
                </a:lnTo>
                <a:lnTo>
                  <a:pt x="3930" y="696"/>
                </a:lnTo>
                <a:lnTo>
                  <a:pt x="3930" y="696"/>
                </a:lnTo>
                <a:lnTo>
                  <a:pt x="3912" y="713"/>
                </a:lnTo>
                <a:lnTo>
                  <a:pt x="3894" y="728"/>
                </a:lnTo>
                <a:lnTo>
                  <a:pt x="3875" y="741"/>
                </a:lnTo>
                <a:lnTo>
                  <a:pt x="3854" y="753"/>
                </a:lnTo>
                <a:lnTo>
                  <a:pt x="3832" y="763"/>
                </a:lnTo>
                <a:lnTo>
                  <a:pt x="3811" y="769"/>
                </a:lnTo>
                <a:lnTo>
                  <a:pt x="3800" y="771"/>
                </a:lnTo>
                <a:lnTo>
                  <a:pt x="3789" y="774"/>
                </a:lnTo>
                <a:lnTo>
                  <a:pt x="3778" y="775"/>
                </a:lnTo>
                <a:lnTo>
                  <a:pt x="3767" y="775"/>
                </a:lnTo>
                <a:close/>
                <a:moveTo>
                  <a:pt x="4126" y="418"/>
                </a:moveTo>
                <a:lnTo>
                  <a:pt x="4078" y="418"/>
                </a:lnTo>
                <a:lnTo>
                  <a:pt x="4078" y="418"/>
                </a:lnTo>
                <a:lnTo>
                  <a:pt x="4068" y="453"/>
                </a:lnTo>
                <a:lnTo>
                  <a:pt x="4056" y="486"/>
                </a:lnTo>
                <a:lnTo>
                  <a:pt x="4043" y="519"/>
                </a:lnTo>
                <a:lnTo>
                  <a:pt x="4030" y="550"/>
                </a:lnTo>
                <a:lnTo>
                  <a:pt x="4015" y="580"/>
                </a:lnTo>
                <a:lnTo>
                  <a:pt x="3998" y="608"/>
                </a:lnTo>
                <a:lnTo>
                  <a:pt x="3980" y="635"/>
                </a:lnTo>
                <a:lnTo>
                  <a:pt x="3961" y="661"/>
                </a:lnTo>
                <a:lnTo>
                  <a:pt x="3961" y="661"/>
                </a:lnTo>
                <a:lnTo>
                  <a:pt x="3946" y="647"/>
                </a:lnTo>
                <a:lnTo>
                  <a:pt x="3929" y="630"/>
                </a:lnTo>
                <a:lnTo>
                  <a:pt x="3909" y="609"/>
                </a:lnTo>
                <a:lnTo>
                  <a:pt x="3888" y="587"/>
                </a:lnTo>
                <a:lnTo>
                  <a:pt x="3866" y="563"/>
                </a:lnTo>
                <a:lnTo>
                  <a:pt x="3844" y="536"/>
                </a:lnTo>
                <a:lnTo>
                  <a:pt x="3823" y="507"/>
                </a:lnTo>
                <a:lnTo>
                  <a:pt x="3801" y="478"/>
                </a:lnTo>
                <a:lnTo>
                  <a:pt x="3781" y="446"/>
                </a:lnTo>
                <a:lnTo>
                  <a:pt x="3761" y="414"/>
                </a:lnTo>
                <a:lnTo>
                  <a:pt x="3743" y="381"/>
                </a:lnTo>
                <a:lnTo>
                  <a:pt x="3728" y="348"/>
                </a:lnTo>
                <a:lnTo>
                  <a:pt x="3721" y="332"/>
                </a:lnTo>
                <a:lnTo>
                  <a:pt x="3715" y="314"/>
                </a:lnTo>
                <a:lnTo>
                  <a:pt x="3710" y="298"/>
                </a:lnTo>
                <a:lnTo>
                  <a:pt x="3706" y="281"/>
                </a:lnTo>
                <a:lnTo>
                  <a:pt x="3702" y="265"/>
                </a:lnTo>
                <a:lnTo>
                  <a:pt x="3700" y="249"/>
                </a:lnTo>
                <a:lnTo>
                  <a:pt x="3697" y="232"/>
                </a:lnTo>
                <a:lnTo>
                  <a:pt x="3697" y="216"/>
                </a:lnTo>
                <a:lnTo>
                  <a:pt x="3697" y="216"/>
                </a:lnTo>
                <a:lnTo>
                  <a:pt x="3697" y="203"/>
                </a:lnTo>
                <a:lnTo>
                  <a:pt x="3700" y="191"/>
                </a:lnTo>
                <a:lnTo>
                  <a:pt x="3702" y="179"/>
                </a:lnTo>
                <a:lnTo>
                  <a:pt x="3705" y="169"/>
                </a:lnTo>
                <a:lnTo>
                  <a:pt x="3708" y="158"/>
                </a:lnTo>
                <a:lnTo>
                  <a:pt x="3714" y="148"/>
                </a:lnTo>
                <a:lnTo>
                  <a:pt x="3719" y="138"/>
                </a:lnTo>
                <a:lnTo>
                  <a:pt x="3726" y="130"/>
                </a:lnTo>
                <a:lnTo>
                  <a:pt x="3732" y="122"/>
                </a:lnTo>
                <a:lnTo>
                  <a:pt x="3740" y="115"/>
                </a:lnTo>
                <a:lnTo>
                  <a:pt x="3748" y="108"/>
                </a:lnTo>
                <a:lnTo>
                  <a:pt x="3758" y="104"/>
                </a:lnTo>
                <a:lnTo>
                  <a:pt x="3768" y="99"/>
                </a:lnTo>
                <a:lnTo>
                  <a:pt x="3778" y="96"/>
                </a:lnTo>
                <a:lnTo>
                  <a:pt x="3789" y="94"/>
                </a:lnTo>
                <a:lnTo>
                  <a:pt x="3801" y="94"/>
                </a:lnTo>
                <a:lnTo>
                  <a:pt x="3801" y="94"/>
                </a:lnTo>
                <a:lnTo>
                  <a:pt x="3815" y="95"/>
                </a:lnTo>
                <a:lnTo>
                  <a:pt x="3827" y="97"/>
                </a:lnTo>
                <a:lnTo>
                  <a:pt x="3838" y="102"/>
                </a:lnTo>
                <a:lnTo>
                  <a:pt x="3846" y="107"/>
                </a:lnTo>
                <a:lnTo>
                  <a:pt x="3846" y="107"/>
                </a:lnTo>
                <a:lnTo>
                  <a:pt x="3868" y="69"/>
                </a:lnTo>
                <a:lnTo>
                  <a:pt x="3868" y="69"/>
                </a:lnTo>
                <a:lnTo>
                  <a:pt x="3854" y="63"/>
                </a:lnTo>
                <a:lnTo>
                  <a:pt x="3839" y="57"/>
                </a:lnTo>
                <a:lnTo>
                  <a:pt x="3822" y="54"/>
                </a:lnTo>
                <a:lnTo>
                  <a:pt x="3803" y="54"/>
                </a:lnTo>
                <a:lnTo>
                  <a:pt x="3803" y="54"/>
                </a:lnTo>
                <a:lnTo>
                  <a:pt x="3787" y="54"/>
                </a:lnTo>
                <a:lnTo>
                  <a:pt x="3772" y="56"/>
                </a:lnTo>
                <a:lnTo>
                  <a:pt x="3757" y="61"/>
                </a:lnTo>
                <a:lnTo>
                  <a:pt x="3742" y="66"/>
                </a:lnTo>
                <a:lnTo>
                  <a:pt x="3729" y="72"/>
                </a:lnTo>
                <a:lnTo>
                  <a:pt x="3716" y="80"/>
                </a:lnTo>
                <a:lnTo>
                  <a:pt x="3705" y="90"/>
                </a:lnTo>
                <a:lnTo>
                  <a:pt x="3694" y="100"/>
                </a:lnTo>
                <a:lnTo>
                  <a:pt x="3684" y="111"/>
                </a:lnTo>
                <a:lnTo>
                  <a:pt x="3676" y="124"/>
                </a:lnTo>
                <a:lnTo>
                  <a:pt x="3668" y="137"/>
                </a:lnTo>
                <a:lnTo>
                  <a:pt x="3663" y="152"/>
                </a:lnTo>
                <a:lnTo>
                  <a:pt x="3657" y="167"/>
                </a:lnTo>
                <a:lnTo>
                  <a:pt x="3654" y="184"/>
                </a:lnTo>
                <a:lnTo>
                  <a:pt x="3652" y="201"/>
                </a:lnTo>
                <a:lnTo>
                  <a:pt x="3652" y="218"/>
                </a:lnTo>
                <a:lnTo>
                  <a:pt x="3652" y="218"/>
                </a:lnTo>
                <a:lnTo>
                  <a:pt x="3652" y="240"/>
                </a:lnTo>
                <a:lnTo>
                  <a:pt x="3655" y="261"/>
                </a:lnTo>
                <a:lnTo>
                  <a:pt x="3660" y="284"/>
                </a:lnTo>
                <a:lnTo>
                  <a:pt x="3665" y="307"/>
                </a:lnTo>
                <a:lnTo>
                  <a:pt x="3671" y="331"/>
                </a:lnTo>
                <a:lnTo>
                  <a:pt x="3680" y="353"/>
                </a:lnTo>
                <a:lnTo>
                  <a:pt x="3690" y="377"/>
                </a:lnTo>
                <a:lnTo>
                  <a:pt x="3701" y="401"/>
                </a:lnTo>
                <a:lnTo>
                  <a:pt x="3701" y="401"/>
                </a:lnTo>
                <a:lnTo>
                  <a:pt x="3673" y="422"/>
                </a:lnTo>
                <a:lnTo>
                  <a:pt x="3644" y="445"/>
                </a:lnTo>
                <a:lnTo>
                  <a:pt x="3632" y="456"/>
                </a:lnTo>
                <a:lnTo>
                  <a:pt x="3619" y="469"/>
                </a:lnTo>
                <a:lnTo>
                  <a:pt x="3608" y="481"/>
                </a:lnTo>
                <a:lnTo>
                  <a:pt x="3596" y="494"/>
                </a:lnTo>
                <a:lnTo>
                  <a:pt x="3586" y="507"/>
                </a:lnTo>
                <a:lnTo>
                  <a:pt x="3578" y="521"/>
                </a:lnTo>
                <a:lnTo>
                  <a:pt x="3569" y="536"/>
                </a:lnTo>
                <a:lnTo>
                  <a:pt x="3562" y="550"/>
                </a:lnTo>
                <a:lnTo>
                  <a:pt x="3557" y="566"/>
                </a:lnTo>
                <a:lnTo>
                  <a:pt x="3553" y="582"/>
                </a:lnTo>
                <a:lnTo>
                  <a:pt x="3551" y="600"/>
                </a:lnTo>
                <a:lnTo>
                  <a:pt x="3549" y="617"/>
                </a:lnTo>
                <a:lnTo>
                  <a:pt x="3549" y="617"/>
                </a:lnTo>
                <a:lnTo>
                  <a:pt x="3551" y="640"/>
                </a:lnTo>
                <a:lnTo>
                  <a:pt x="3554" y="661"/>
                </a:lnTo>
                <a:lnTo>
                  <a:pt x="3559" y="681"/>
                </a:lnTo>
                <a:lnTo>
                  <a:pt x="3567" y="700"/>
                </a:lnTo>
                <a:lnTo>
                  <a:pt x="3575" y="717"/>
                </a:lnTo>
                <a:lnTo>
                  <a:pt x="3586" y="735"/>
                </a:lnTo>
                <a:lnTo>
                  <a:pt x="3598" y="750"/>
                </a:lnTo>
                <a:lnTo>
                  <a:pt x="3612" y="763"/>
                </a:lnTo>
                <a:lnTo>
                  <a:pt x="3627" y="776"/>
                </a:lnTo>
                <a:lnTo>
                  <a:pt x="3643" y="787"/>
                </a:lnTo>
                <a:lnTo>
                  <a:pt x="3661" y="796"/>
                </a:lnTo>
                <a:lnTo>
                  <a:pt x="3679" y="804"/>
                </a:lnTo>
                <a:lnTo>
                  <a:pt x="3700" y="809"/>
                </a:lnTo>
                <a:lnTo>
                  <a:pt x="3719" y="814"/>
                </a:lnTo>
                <a:lnTo>
                  <a:pt x="3741" y="817"/>
                </a:lnTo>
                <a:lnTo>
                  <a:pt x="3762" y="818"/>
                </a:lnTo>
                <a:lnTo>
                  <a:pt x="3762" y="818"/>
                </a:lnTo>
                <a:lnTo>
                  <a:pt x="3777" y="817"/>
                </a:lnTo>
                <a:lnTo>
                  <a:pt x="3792" y="816"/>
                </a:lnTo>
                <a:lnTo>
                  <a:pt x="3807" y="814"/>
                </a:lnTo>
                <a:lnTo>
                  <a:pt x="3821" y="810"/>
                </a:lnTo>
                <a:lnTo>
                  <a:pt x="3835" y="807"/>
                </a:lnTo>
                <a:lnTo>
                  <a:pt x="3849" y="803"/>
                </a:lnTo>
                <a:lnTo>
                  <a:pt x="3862" y="797"/>
                </a:lnTo>
                <a:lnTo>
                  <a:pt x="3873" y="792"/>
                </a:lnTo>
                <a:lnTo>
                  <a:pt x="3886" y="786"/>
                </a:lnTo>
                <a:lnTo>
                  <a:pt x="3898" y="778"/>
                </a:lnTo>
                <a:lnTo>
                  <a:pt x="3921" y="763"/>
                </a:lnTo>
                <a:lnTo>
                  <a:pt x="3943" y="744"/>
                </a:lnTo>
                <a:lnTo>
                  <a:pt x="3963" y="725"/>
                </a:lnTo>
                <a:lnTo>
                  <a:pt x="3963" y="725"/>
                </a:lnTo>
                <a:lnTo>
                  <a:pt x="3985" y="741"/>
                </a:lnTo>
                <a:lnTo>
                  <a:pt x="4006" y="756"/>
                </a:lnTo>
                <a:lnTo>
                  <a:pt x="4027" y="770"/>
                </a:lnTo>
                <a:lnTo>
                  <a:pt x="4046" y="782"/>
                </a:lnTo>
                <a:lnTo>
                  <a:pt x="4066" y="793"/>
                </a:lnTo>
                <a:lnTo>
                  <a:pt x="4085" y="803"/>
                </a:lnTo>
                <a:lnTo>
                  <a:pt x="4104" y="810"/>
                </a:lnTo>
                <a:lnTo>
                  <a:pt x="4121" y="818"/>
                </a:lnTo>
                <a:lnTo>
                  <a:pt x="4138" y="774"/>
                </a:lnTo>
                <a:lnTo>
                  <a:pt x="4138" y="774"/>
                </a:lnTo>
                <a:lnTo>
                  <a:pt x="4122" y="767"/>
                </a:lnTo>
                <a:lnTo>
                  <a:pt x="4105" y="760"/>
                </a:lnTo>
                <a:lnTo>
                  <a:pt x="4087" y="751"/>
                </a:lnTo>
                <a:lnTo>
                  <a:pt x="4070" y="741"/>
                </a:lnTo>
                <a:lnTo>
                  <a:pt x="4052" y="730"/>
                </a:lnTo>
                <a:lnTo>
                  <a:pt x="4033" y="717"/>
                </a:lnTo>
                <a:lnTo>
                  <a:pt x="4014" y="703"/>
                </a:lnTo>
                <a:lnTo>
                  <a:pt x="3994" y="689"/>
                </a:lnTo>
                <a:lnTo>
                  <a:pt x="3994" y="689"/>
                </a:lnTo>
                <a:lnTo>
                  <a:pt x="4016" y="660"/>
                </a:lnTo>
                <a:lnTo>
                  <a:pt x="4037" y="629"/>
                </a:lnTo>
                <a:lnTo>
                  <a:pt x="4055" y="596"/>
                </a:lnTo>
                <a:lnTo>
                  <a:pt x="4071" y="563"/>
                </a:lnTo>
                <a:lnTo>
                  <a:pt x="4087" y="528"/>
                </a:lnTo>
                <a:lnTo>
                  <a:pt x="4101" y="493"/>
                </a:lnTo>
                <a:lnTo>
                  <a:pt x="4114" y="456"/>
                </a:lnTo>
                <a:lnTo>
                  <a:pt x="4126" y="418"/>
                </a:lnTo>
                <a:close/>
                <a:moveTo>
                  <a:pt x="7630" y="672"/>
                </a:moveTo>
                <a:lnTo>
                  <a:pt x="7630" y="672"/>
                </a:lnTo>
                <a:lnTo>
                  <a:pt x="7610" y="693"/>
                </a:lnTo>
                <a:lnTo>
                  <a:pt x="7589" y="710"/>
                </a:lnTo>
                <a:lnTo>
                  <a:pt x="7569" y="725"/>
                </a:lnTo>
                <a:lnTo>
                  <a:pt x="7548" y="738"/>
                </a:lnTo>
                <a:lnTo>
                  <a:pt x="7528" y="748"/>
                </a:lnTo>
                <a:lnTo>
                  <a:pt x="7517" y="752"/>
                </a:lnTo>
                <a:lnTo>
                  <a:pt x="7506" y="755"/>
                </a:lnTo>
                <a:lnTo>
                  <a:pt x="7495" y="757"/>
                </a:lnTo>
                <a:lnTo>
                  <a:pt x="7484" y="760"/>
                </a:lnTo>
                <a:lnTo>
                  <a:pt x="7474" y="761"/>
                </a:lnTo>
                <a:lnTo>
                  <a:pt x="7463" y="761"/>
                </a:lnTo>
                <a:lnTo>
                  <a:pt x="7463" y="761"/>
                </a:lnTo>
                <a:lnTo>
                  <a:pt x="7442" y="760"/>
                </a:lnTo>
                <a:lnTo>
                  <a:pt x="7423" y="756"/>
                </a:lnTo>
                <a:lnTo>
                  <a:pt x="7405" y="751"/>
                </a:lnTo>
                <a:lnTo>
                  <a:pt x="7387" y="744"/>
                </a:lnTo>
                <a:lnTo>
                  <a:pt x="7371" y="735"/>
                </a:lnTo>
                <a:lnTo>
                  <a:pt x="7357" y="724"/>
                </a:lnTo>
                <a:lnTo>
                  <a:pt x="7343" y="711"/>
                </a:lnTo>
                <a:lnTo>
                  <a:pt x="7331" y="697"/>
                </a:lnTo>
                <a:lnTo>
                  <a:pt x="7320" y="681"/>
                </a:lnTo>
                <a:lnTo>
                  <a:pt x="7312" y="663"/>
                </a:lnTo>
                <a:lnTo>
                  <a:pt x="7303" y="644"/>
                </a:lnTo>
                <a:lnTo>
                  <a:pt x="7297" y="623"/>
                </a:lnTo>
                <a:lnTo>
                  <a:pt x="7292" y="602"/>
                </a:lnTo>
                <a:lnTo>
                  <a:pt x="7288" y="579"/>
                </a:lnTo>
                <a:lnTo>
                  <a:pt x="7286" y="554"/>
                </a:lnTo>
                <a:lnTo>
                  <a:pt x="7285" y="529"/>
                </a:lnTo>
                <a:lnTo>
                  <a:pt x="7285" y="529"/>
                </a:lnTo>
                <a:lnTo>
                  <a:pt x="7286" y="505"/>
                </a:lnTo>
                <a:lnTo>
                  <a:pt x="7289" y="482"/>
                </a:lnTo>
                <a:lnTo>
                  <a:pt x="7293" y="459"/>
                </a:lnTo>
                <a:lnTo>
                  <a:pt x="7300" y="438"/>
                </a:lnTo>
                <a:lnTo>
                  <a:pt x="7307" y="417"/>
                </a:lnTo>
                <a:lnTo>
                  <a:pt x="7317" y="399"/>
                </a:lnTo>
                <a:lnTo>
                  <a:pt x="7328" y="380"/>
                </a:lnTo>
                <a:lnTo>
                  <a:pt x="7340" y="364"/>
                </a:lnTo>
                <a:lnTo>
                  <a:pt x="7353" y="349"/>
                </a:lnTo>
                <a:lnTo>
                  <a:pt x="7368" y="336"/>
                </a:lnTo>
                <a:lnTo>
                  <a:pt x="7383" y="325"/>
                </a:lnTo>
                <a:lnTo>
                  <a:pt x="7400" y="316"/>
                </a:lnTo>
                <a:lnTo>
                  <a:pt x="7418" y="308"/>
                </a:lnTo>
                <a:lnTo>
                  <a:pt x="7436" y="301"/>
                </a:lnTo>
                <a:lnTo>
                  <a:pt x="7454" y="298"/>
                </a:lnTo>
                <a:lnTo>
                  <a:pt x="7474" y="297"/>
                </a:lnTo>
                <a:lnTo>
                  <a:pt x="7474" y="297"/>
                </a:lnTo>
                <a:lnTo>
                  <a:pt x="7494" y="298"/>
                </a:lnTo>
                <a:lnTo>
                  <a:pt x="7513" y="301"/>
                </a:lnTo>
                <a:lnTo>
                  <a:pt x="7532" y="306"/>
                </a:lnTo>
                <a:lnTo>
                  <a:pt x="7551" y="313"/>
                </a:lnTo>
                <a:lnTo>
                  <a:pt x="7571" y="323"/>
                </a:lnTo>
                <a:lnTo>
                  <a:pt x="7590" y="335"/>
                </a:lnTo>
                <a:lnTo>
                  <a:pt x="7610" y="349"/>
                </a:lnTo>
                <a:lnTo>
                  <a:pt x="7630" y="366"/>
                </a:lnTo>
                <a:lnTo>
                  <a:pt x="7630" y="672"/>
                </a:lnTo>
                <a:close/>
                <a:moveTo>
                  <a:pt x="7637" y="267"/>
                </a:moveTo>
                <a:lnTo>
                  <a:pt x="7631" y="317"/>
                </a:lnTo>
                <a:lnTo>
                  <a:pt x="7628" y="317"/>
                </a:lnTo>
                <a:lnTo>
                  <a:pt x="7628" y="317"/>
                </a:lnTo>
                <a:lnTo>
                  <a:pt x="7611" y="303"/>
                </a:lnTo>
                <a:lnTo>
                  <a:pt x="7593" y="290"/>
                </a:lnTo>
                <a:lnTo>
                  <a:pt x="7574" y="280"/>
                </a:lnTo>
                <a:lnTo>
                  <a:pt x="7556" y="270"/>
                </a:lnTo>
                <a:lnTo>
                  <a:pt x="7536" y="264"/>
                </a:lnTo>
                <a:lnTo>
                  <a:pt x="7517" y="258"/>
                </a:lnTo>
                <a:lnTo>
                  <a:pt x="7495" y="255"/>
                </a:lnTo>
                <a:lnTo>
                  <a:pt x="7472" y="254"/>
                </a:lnTo>
                <a:lnTo>
                  <a:pt x="7472" y="254"/>
                </a:lnTo>
                <a:lnTo>
                  <a:pt x="7448" y="255"/>
                </a:lnTo>
                <a:lnTo>
                  <a:pt x="7425" y="258"/>
                </a:lnTo>
                <a:lnTo>
                  <a:pt x="7402" y="265"/>
                </a:lnTo>
                <a:lnTo>
                  <a:pt x="7381" y="273"/>
                </a:lnTo>
                <a:lnTo>
                  <a:pt x="7360" y="283"/>
                </a:lnTo>
                <a:lnTo>
                  <a:pt x="7341" y="296"/>
                </a:lnTo>
                <a:lnTo>
                  <a:pt x="7322" y="311"/>
                </a:lnTo>
                <a:lnTo>
                  <a:pt x="7305" y="327"/>
                </a:lnTo>
                <a:lnTo>
                  <a:pt x="7289" y="347"/>
                </a:lnTo>
                <a:lnTo>
                  <a:pt x="7275" y="367"/>
                </a:lnTo>
                <a:lnTo>
                  <a:pt x="7263" y="390"/>
                </a:lnTo>
                <a:lnTo>
                  <a:pt x="7253" y="414"/>
                </a:lnTo>
                <a:lnTo>
                  <a:pt x="7245" y="441"/>
                </a:lnTo>
                <a:lnTo>
                  <a:pt x="7238" y="468"/>
                </a:lnTo>
                <a:lnTo>
                  <a:pt x="7236" y="483"/>
                </a:lnTo>
                <a:lnTo>
                  <a:pt x="7235" y="498"/>
                </a:lnTo>
                <a:lnTo>
                  <a:pt x="7234" y="513"/>
                </a:lnTo>
                <a:lnTo>
                  <a:pt x="7234" y="529"/>
                </a:lnTo>
                <a:lnTo>
                  <a:pt x="7234" y="529"/>
                </a:lnTo>
                <a:lnTo>
                  <a:pt x="7235" y="561"/>
                </a:lnTo>
                <a:lnTo>
                  <a:pt x="7238" y="592"/>
                </a:lnTo>
                <a:lnTo>
                  <a:pt x="7243" y="620"/>
                </a:lnTo>
                <a:lnTo>
                  <a:pt x="7249" y="646"/>
                </a:lnTo>
                <a:lnTo>
                  <a:pt x="7258" y="671"/>
                </a:lnTo>
                <a:lnTo>
                  <a:pt x="7268" y="694"/>
                </a:lnTo>
                <a:lnTo>
                  <a:pt x="7280" y="714"/>
                </a:lnTo>
                <a:lnTo>
                  <a:pt x="7294" y="733"/>
                </a:lnTo>
                <a:lnTo>
                  <a:pt x="7310" y="750"/>
                </a:lnTo>
                <a:lnTo>
                  <a:pt x="7326" y="764"/>
                </a:lnTo>
                <a:lnTo>
                  <a:pt x="7344" y="776"/>
                </a:lnTo>
                <a:lnTo>
                  <a:pt x="7364" y="787"/>
                </a:lnTo>
                <a:lnTo>
                  <a:pt x="7385" y="794"/>
                </a:lnTo>
                <a:lnTo>
                  <a:pt x="7407" y="800"/>
                </a:lnTo>
                <a:lnTo>
                  <a:pt x="7430" y="803"/>
                </a:lnTo>
                <a:lnTo>
                  <a:pt x="7455" y="804"/>
                </a:lnTo>
                <a:lnTo>
                  <a:pt x="7455" y="804"/>
                </a:lnTo>
                <a:lnTo>
                  <a:pt x="7468" y="804"/>
                </a:lnTo>
                <a:lnTo>
                  <a:pt x="7481" y="803"/>
                </a:lnTo>
                <a:lnTo>
                  <a:pt x="7494" y="801"/>
                </a:lnTo>
                <a:lnTo>
                  <a:pt x="7507" y="797"/>
                </a:lnTo>
                <a:lnTo>
                  <a:pt x="7519" y="794"/>
                </a:lnTo>
                <a:lnTo>
                  <a:pt x="7531" y="790"/>
                </a:lnTo>
                <a:lnTo>
                  <a:pt x="7543" y="784"/>
                </a:lnTo>
                <a:lnTo>
                  <a:pt x="7554" y="779"/>
                </a:lnTo>
                <a:lnTo>
                  <a:pt x="7575" y="767"/>
                </a:lnTo>
                <a:lnTo>
                  <a:pt x="7596" y="753"/>
                </a:lnTo>
                <a:lnTo>
                  <a:pt x="7614" y="738"/>
                </a:lnTo>
                <a:lnTo>
                  <a:pt x="7631" y="722"/>
                </a:lnTo>
                <a:lnTo>
                  <a:pt x="7630" y="844"/>
                </a:lnTo>
                <a:lnTo>
                  <a:pt x="7630" y="844"/>
                </a:lnTo>
                <a:lnTo>
                  <a:pt x="7630" y="863"/>
                </a:lnTo>
                <a:lnTo>
                  <a:pt x="7628" y="882"/>
                </a:lnTo>
                <a:lnTo>
                  <a:pt x="7625" y="900"/>
                </a:lnTo>
                <a:lnTo>
                  <a:pt x="7621" y="916"/>
                </a:lnTo>
                <a:lnTo>
                  <a:pt x="7614" y="932"/>
                </a:lnTo>
                <a:lnTo>
                  <a:pt x="7607" y="947"/>
                </a:lnTo>
                <a:lnTo>
                  <a:pt x="7598" y="960"/>
                </a:lnTo>
                <a:lnTo>
                  <a:pt x="7588" y="971"/>
                </a:lnTo>
                <a:lnTo>
                  <a:pt x="7577" y="982"/>
                </a:lnTo>
                <a:lnTo>
                  <a:pt x="7564" y="992"/>
                </a:lnTo>
                <a:lnTo>
                  <a:pt x="7551" y="999"/>
                </a:lnTo>
                <a:lnTo>
                  <a:pt x="7536" y="1006"/>
                </a:lnTo>
                <a:lnTo>
                  <a:pt x="7520" y="1011"/>
                </a:lnTo>
                <a:lnTo>
                  <a:pt x="7502" y="1015"/>
                </a:lnTo>
                <a:lnTo>
                  <a:pt x="7483" y="1017"/>
                </a:lnTo>
                <a:lnTo>
                  <a:pt x="7463" y="1018"/>
                </a:lnTo>
                <a:lnTo>
                  <a:pt x="7463" y="1018"/>
                </a:lnTo>
                <a:lnTo>
                  <a:pt x="7442" y="1017"/>
                </a:lnTo>
                <a:lnTo>
                  <a:pt x="7421" y="1015"/>
                </a:lnTo>
                <a:lnTo>
                  <a:pt x="7400" y="1011"/>
                </a:lnTo>
                <a:lnTo>
                  <a:pt x="7380" y="1005"/>
                </a:lnTo>
                <a:lnTo>
                  <a:pt x="7359" y="997"/>
                </a:lnTo>
                <a:lnTo>
                  <a:pt x="7338" y="989"/>
                </a:lnTo>
                <a:lnTo>
                  <a:pt x="7318" y="977"/>
                </a:lnTo>
                <a:lnTo>
                  <a:pt x="7298" y="963"/>
                </a:lnTo>
                <a:lnTo>
                  <a:pt x="7275" y="1003"/>
                </a:lnTo>
                <a:lnTo>
                  <a:pt x="7275" y="1003"/>
                </a:lnTo>
                <a:lnTo>
                  <a:pt x="7295" y="1015"/>
                </a:lnTo>
                <a:lnTo>
                  <a:pt x="7317" y="1027"/>
                </a:lnTo>
                <a:lnTo>
                  <a:pt x="7339" y="1036"/>
                </a:lnTo>
                <a:lnTo>
                  <a:pt x="7362" y="1045"/>
                </a:lnTo>
                <a:lnTo>
                  <a:pt x="7386" y="1051"/>
                </a:lnTo>
                <a:lnTo>
                  <a:pt x="7411" y="1057"/>
                </a:lnTo>
                <a:lnTo>
                  <a:pt x="7437" y="1060"/>
                </a:lnTo>
                <a:lnTo>
                  <a:pt x="7463" y="1060"/>
                </a:lnTo>
                <a:lnTo>
                  <a:pt x="7463" y="1060"/>
                </a:lnTo>
                <a:lnTo>
                  <a:pt x="7489" y="1060"/>
                </a:lnTo>
                <a:lnTo>
                  <a:pt x="7513" y="1057"/>
                </a:lnTo>
                <a:lnTo>
                  <a:pt x="7534" y="1052"/>
                </a:lnTo>
                <a:lnTo>
                  <a:pt x="7556" y="1046"/>
                </a:lnTo>
                <a:lnTo>
                  <a:pt x="7575" y="1037"/>
                </a:lnTo>
                <a:lnTo>
                  <a:pt x="7593" y="1028"/>
                </a:lnTo>
                <a:lnTo>
                  <a:pt x="7609" y="1017"/>
                </a:lnTo>
                <a:lnTo>
                  <a:pt x="7624" y="1004"/>
                </a:lnTo>
                <a:lnTo>
                  <a:pt x="7637" y="990"/>
                </a:lnTo>
                <a:lnTo>
                  <a:pt x="7648" y="974"/>
                </a:lnTo>
                <a:lnTo>
                  <a:pt x="7657" y="956"/>
                </a:lnTo>
                <a:lnTo>
                  <a:pt x="7666" y="938"/>
                </a:lnTo>
                <a:lnTo>
                  <a:pt x="7671" y="918"/>
                </a:lnTo>
                <a:lnTo>
                  <a:pt x="7677" y="897"/>
                </a:lnTo>
                <a:lnTo>
                  <a:pt x="7679" y="874"/>
                </a:lnTo>
                <a:lnTo>
                  <a:pt x="7680" y="851"/>
                </a:lnTo>
                <a:lnTo>
                  <a:pt x="7680" y="267"/>
                </a:lnTo>
                <a:lnTo>
                  <a:pt x="7637" y="267"/>
                </a:lnTo>
                <a:close/>
                <a:moveTo>
                  <a:pt x="6947" y="254"/>
                </a:moveTo>
                <a:lnTo>
                  <a:pt x="6947" y="254"/>
                </a:lnTo>
                <a:lnTo>
                  <a:pt x="6934" y="254"/>
                </a:lnTo>
                <a:lnTo>
                  <a:pt x="6920" y="256"/>
                </a:lnTo>
                <a:lnTo>
                  <a:pt x="6907" y="258"/>
                </a:lnTo>
                <a:lnTo>
                  <a:pt x="6895" y="261"/>
                </a:lnTo>
                <a:lnTo>
                  <a:pt x="6883" y="265"/>
                </a:lnTo>
                <a:lnTo>
                  <a:pt x="6871" y="270"/>
                </a:lnTo>
                <a:lnTo>
                  <a:pt x="6859" y="276"/>
                </a:lnTo>
                <a:lnTo>
                  <a:pt x="6847" y="281"/>
                </a:lnTo>
                <a:lnTo>
                  <a:pt x="6826" y="295"/>
                </a:lnTo>
                <a:lnTo>
                  <a:pt x="6804" y="312"/>
                </a:lnTo>
                <a:lnTo>
                  <a:pt x="6782" y="331"/>
                </a:lnTo>
                <a:lnTo>
                  <a:pt x="6762" y="350"/>
                </a:lnTo>
                <a:lnTo>
                  <a:pt x="6759" y="350"/>
                </a:lnTo>
                <a:lnTo>
                  <a:pt x="6754" y="267"/>
                </a:lnTo>
                <a:lnTo>
                  <a:pt x="6712" y="267"/>
                </a:lnTo>
                <a:lnTo>
                  <a:pt x="6712" y="804"/>
                </a:lnTo>
                <a:lnTo>
                  <a:pt x="6761" y="804"/>
                </a:lnTo>
                <a:lnTo>
                  <a:pt x="6761" y="399"/>
                </a:lnTo>
                <a:lnTo>
                  <a:pt x="6761" y="399"/>
                </a:lnTo>
                <a:lnTo>
                  <a:pt x="6785" y="376"/>
                </a:lnTo>
                <a:lnTo>
                  <a:pt x="6807" y="355"/>
                </a:lnTo>
                <a:lnTo>
                  <a:pt x="6829" y="338"/>
                </a:lnTo>
                <a:lnTo>
                  <a:pt x="6849" y="324"/>
                </a:lnTo>
                <a:lnTo>
                  <a:pt x="6860" y="318"/>
                </a:lnTo>
                <a:lnTo>
                  <a:pt x="6871" y="312"/>
                </a:lnTo>
                <a:lnTo>
                  <a:pt x="6881" y="308"/>
                </a:lnTo>
                <a:lnTo>
                  <a:pt x="6891" y="305"/>
                </a:lnTo>
                <a:lnTo>
                  <a:pt x="6902" y="303"/>
                </a:lnTo>
                <a:lnTo>
                  <a:pt x="6913" y="300"/>
                </a:lnTo>
                <a:lnTo>
                  <a:pt x="6925" y="299"/>
                </a:lnTo>
                <a:lnTo>
                  <a:pt x="6937" y="298"/>
                </a:lnTo>
                <a:lnTo>
                  <a:pt x="6937" y="298"/>
                </a:lnTo>
                <a:lnTo>
                  <a:pt x="6953" y="299"/>
                </a:lnTo>
                <a:lnTo>
                  <a:pt x="6967" y="301"/>
                </a:lnTo>
                <a:lnTo>
                  <a:pt x="6980" y="305"/>
                </a:lnTo>
                <a:lnTo>
                  <a:pt x="6993" y="309"/>
                </a:lnTo>
                <a:lnTo>
                  <a:pt x="7004" y="314"/>
                </a:lnTo>
                <a:lnTo>
                  <a:pt x="7014" y="322"/>
                </a:lnTo>
                <a:lnTo>
                  <a:pt x="7023" y="330"/>
                </a:lnTo>
                <a:lnTo>
                  <a:pt x="7031" y="339"/>
                </a:lnTo>
                <a:lnTo>
                  <a:pt x="7038" y="351"/>
                </a:lnTo>
                <a:lnTo>
                  <a:pt x="7044" y="363"/>
                </a:lnTo>
                <a:lnTo>
                  <a:pt x="7049" y="377"/>
                </a:lnTo>
                <a:lnTo>
                  <a:pt x="7052" y="392"/>
                </a:lnTo>
                <a:lnTo>
                  <a:pt x="7056" y="408"/>
                </a:lnTo>
                <a:lnTo>
                  <a:pt x="7058" y="427"/>
                </a:lnTo>
                <a:lnTo>
                  <a:pt x="7059" y="445"/>
                </a:lnTo>
                <a:lnTo>
                  <a:pt x="7060" y="467"/>
                </a:lnTo>
                <a:lnTo>
                  <a:pt x="7060" y="804"/>
                </a:lnTo>
                <a:lnTo>
                  <a:pt x="7109" y="804"/>
                </a:lnTo>
                <a:lnTo>
                  <a:pt x="7109" y="459"/>
                </a:lnTo>
                <a:lnTo>
                  <a:pt x="7109" y="459"/>
                </a:lnTo>
                <a:lnTo>
                  <a:pt x="7109" y="434"/>
                </a:lnTo>
                <a:lnTo>
                  <a:pt x="7106" y="411"/>
                </a:lnTo>
                <a:lnTo>
                  <a:pt x="7103" y="389"/>
                </a:lnTo>
                <a:lnTo>
                  <a:pt x="7099" y="368"/>
                </a:lnTo>
                <a:lnTo>
                  <a:pt x="7093" y="350"/>
                </a:lnTo>
                <a:lnTo>
                  <a:pt x="7087" y="334"/>
                </a:lnTo>
                <a:lnTo>
                  <a:pt x="7078" y="319"/>
                </a:lnTo>
                <a:lnTo>
                  <a:pt x="7070" y="305"/>
                </a:lnTo>
                <a:lnTo>
                  <a:pt x="7059" y="293"/>
                </a:lnTo>
                <a:lnTo>
                  <a:pt x="7047" y="282"/>
                </a:lnTo>
                <a:lnTo>
                  <a:pt x="7033" y="273"/>
                </a:lnTo>
                <a:lnTo>
                  <a:pt x="7019" y="267"/>
                </a:lnTo>
                <a:lnTo>
                  <a:pt x="7003" y="260"/>
                </a:lnTo>
                <a:lnTo>
                  <a:pt x="6985" y="257"/>
                </a:lnTo>
                <a:lnTo>
                  <a:pt x="6967" y="255"/>
                </a:lnTo>
                <a:lnTo>
                  <a:pt x="6947" y="254"/>
                </a:lnTo>
                <a:close/>
                <a:moveTo>
                  <a:pt x="6525" y="49"/>
                </a:moveTo>
                <a:lnTo>
                  <a:pt x="6525" y="49"/>
                </a:lnTo>
                <a:lnTo>
                  <a:pt x="6517" y="50"/>
                </a:lnTo>
                <a:lnTo>
                  <a:pt x="6508" y="52"/>
                </a:lnTo>
                <a:lnTo>
                  <a:pt x="6500" y="56"/>
                </a:lnTo>
                <a:lnTo>
                  <a:pt x="6494" y="61"/>
                </a:lnTo>
                <a:lnTo>
                  <a:pt x="6489" y="67"/>
                </a:lnTo>
                <a:lnTo>
                  <a:pt x="6484" y="75"/>
                </a:lnTo>
                <a:lnTo>
                  <a:pt x="6481" y="84"/>
                </a:lnTo>
                <a:lnTo>
                  <a:pt x="6480" y="94"/>
                </a:lnTo>
                <a:lnTo>
                  <a:pt x="6480" y="94"/>
                </a:lnTo>
                <a:lnTo>
                  <a:pt x="6481" y="103"/>
                </a:lnTo>
                <a:lnTo>
                  <a:pt x="6484" y="111"/>
                </a:lnTo>
                <a:lnTo>
                  <a:pt x="6489" y="119"/>
                </a:lnTo>
                <a:lnTo>
                  <a:pt x="6494" y="125"/>
                </a:lnTo>
                <a:lnTo>
                  <a:pt x="6500" y="131"/>
                </a:lnTo>
                <a:lnTo>
                  <a:pt x="6508" y="134"/>
                </a:lnTo>
                <a:lnTo>
                  <a:pt x="6517" y="136"/>
                </a:lnTo>
                <a:lnTo>
                  <a:pt x="6525" y="137"/>
                </a:lnTo>
                <a:lnTo>
                  <a:pt x="6525" y="137"/>
                </a:lnTo>
                <a:lnTo>
                  <a:pt x="6534" y="136"/>
                </a:lnTo>
                <a:lnTo>
                  <a:pt x="6543" y="134"/>
                </a:lnTo>
                <a:lnTo>
                  <a:pt x="6550" y="131"/>
                </a:lnTo>
                <a:lnTo>
                  <a:pt x="6557" y="125"/>
                </a:lnTo>
                <a:lnTo>
                  <a:pt x="6562" y="119"/>
                </a:lnTo>
                <a:lnTo>
                  <a:pt x="6566" y="111"/>
                </a:lnTo>
                <a:lnTo>
                  <a:pt x="6569" y="103"/>
                </a:lnTo>
                <a:lnTo>
                  <a:pt x="6570" y="94"/>
                </a:lnTo>
                <a:lnTo>
                  <a:pt x="6570" y="94"/>
                </a:lnTo>
                <a:lnTo>
                  <a:pt x="6569" y="84"/>
                </a:lnTo>
                <a:lnTo>
                  <a:pt x="6566" y="75"/>
                </a:lnTo>
                <a:lnTo>
                  <a:pt x="6562" y="67"/>
                </a:lnTo>
                <a:lnTo>
                  <a:pt x="6557" y="61"/>
                </a:lnTo>
                <a:lnTo>
                  <a:pt x="6550" y="56"/>
                </a:lnTo>
                <a:lnTo>
                  <a:pt x="6543" y="52"/>
                </a:lnTo>
                <a:lnTo>
                  <a:pt x="6534" y="50"/>
                </a:lnTo>
                <a:lnTo>
                  <a:pt x="6525" y="49"/>
                </a:lnTo>
                <a:close/>
                <a:moveTo>
                  <a:pt x="6499" y="804"/>
                </a:moveTo>
                <a:lnTo>
                  <a:pt x="6549" y="804"/>
                </a:lnTo>
                <a:lnTo>
                  <a:pt x="6549" y="267"/>
                </a:lnTo>
                <a:lnTo>
                  <a:pt x="6499" y="267"/>
                </a:lnTo>
                <a:lnTo>
                  <a:pt x="6499" y="804"/>
                </a:lnTo>
                <a:close/>
                <a:moveTo>
                  <a:pt x="6325" y="774"/>
                </a:moveTo>
                <a:lnTo>
                  <a:pt x="6325" y="774"/>
                </a:lnTo>
                <a:lnTo>
                  <a:pt x="6313" y="774"/>
                </a:lnTo>
                <a:lnTo>
                  <a:pt x="6301" y="771"/>
                </a:lnTo>
                <a:lnTo>
                  <a:pt x="6290" y="769"/>
                </a:lnTo>
                <a:lnTo>
                  <a:pt x="6280" y="766"/>
                </a:lnTo>
                <a:lnTo>
                  <a:pt x="6271" y="762"/>
                </a:lnTo>
                <a:lnTo>
                  <a:pt x="6264" y="756"/>
                </a:lnTo>
                <a:lnTo>
                  <a:pt x="6258" y="750"/>
                </a:lnTo>
                <a:lnTo>
                  <a:pt x="6252" y="742"/>
                </a:lnTo>
                <a:lnTo>
                  <a:pt x="6248" y="735"/>
                </a:lnTo>
                <a:lnTo>
                  <a:pt x="6244" y="726"/>
                </a:lnTo>
                <a:lnTo>
                  <a:pt x="6241" y="716"/>
                </a:lnTo>
                <a:lnTo>
                  <a:pt x="6239" y="707"/>
                </a:lnTo>
                <a:lnTo>
                  <a:pt x="6237" y="696"/>
                </a:lnTo>
                <a:lnTo>
                  <a:pt x="6236" y="684"/>
                </a:lnTo>
                <a:lnTo>
                  <a:pt x="6235" y="660"/>
                </a:lnTo>
                <a:lnTo>
                  <a:pt x="6235" y="310"/>
                </a:lnTo>
                <a:lnTo>
                  <a:pt x="6390" y="310"/>
                </a:lnTo>
                <a:lnTo>
                  <a:pt x="6390" y="267"/>
                </a:lnTo>
                <a:lnTo>
                  <a:pt x="6235" y="267"/>
                </a:lnTo>
                <a:lnTo>
                  <a:pt x="6235" y="111"/>
                </a:lnTo>
                <a:lnTo>
                  <a:pt x="6193" y="111"/>
                </a:lnTo>
                <a:lnTo>
                  <a:pt x="6186" y="267"/>
                </a:lnTo>
                <a:lnTo>
                  <a:pt x="6101" y="271"/>
                </a:lnTo>
                <a:lnTo>
                  <a:pt x="6101" y="310"/>
                </a:lnTo>
                <a:lnTo>
                  <a:pt x="6185" y="310"/>
                </a:lnTo>
                <a:lnTo>
                  <a:pt x="6185" y="656"/>
                </a:lnTo>
                <a:lnTo>
                  <a:pt x="6185" y="656"/>
                </a:lnTo>
                <a:lnTo>
                  <a:pt x="6185" y="673"/>
                </a:lnTo>
                <a:lnTo>
                  <a:pt x="6186" y="690"/>
                </a:lnTo>
                <a:lnTo>
                  <a:pt x="6188" y="707"/>
                </a:lnTo>
                <a:lnTo>
                  <a:pt x="6190" y="722"/>
                </a:lnTo>
                <a:lnTo>
                  <a:pt x="6195" y="736"/>
                </a:lnTo>
                <a:lnTo>
                  <a:pt x="6199" y="749"/>
                </a:lnTo>
                <a:lnTo>
                  <a:pt x="6206" y="762"/>
                </a:lnTo>
                <a:lnTo>
                  <a:pt x="6213" y="773"/>
                </a:lnTo>
                <a:lnTo>
                  <a:pt x="6221" y="782"/>
                </a:lnTo>
                <a:lnTo>
                  <a:pt x="6230" y="792"/>
                </a:lnTo>
                <a:lnTo>
                  <a:pt x="6241" y="800"/>
                </a:lnTo>
                <a:lnTo>
                  <a:pt x="6254" y="806"/>
                </a:lnTo>
                <a:lnTo>
                  <a:pt x="6268" y="811"/>
                </a:lnTo>
                <a:lnTo>
                  <a:pt x="6283" y="815"/>
                </a:lnTo>
                <a:lnTo>
                  <a:pt x="6301" y="817"/>
                </a:lnTo>
                <a:lnTo>
                  <a:pt x="6319" y="818"/>
                </a:lnTo>
                <a:lnTo>
                  <a:pt x="6319" y="818"/>
                </a:lnTo>
                <a:lnTo>
                  <a:pt x="6328" y="817"/>
                </a:lnTo>
                <a:lnTo>
                  <a:pt x="6337" y="816"/>
                </a:lnTo>
                <a:lnTo>
                  <a:pt x="6359" y="811"/>
                </a:lnTo>
                <a:lnTo>
                  <a:pt x="6383" y="805"/>
                </a:lnTo>
                <a:lnTo>
                  <a:pt x="6406" y="797"/>
                </a:lnTo>
                <a:lnTo>
                  <a:pt x="6392" y="757"/>
                </a:lnTo>
                <a:lnTo>
                  <a:pt x="6392" y="757"/>
                </a:lnTo>
                <a:lnTo>
                  <a:pt x="6377" y="764"/>
                </a:lnTo>
                <a:lnTo>
                  <a:pt x="6359" y="769"/>
                </a:lnTo>
                <a:lnTo>
                  <a:pt x="6342" y="773"/>
                </a:lnTo>
                <a:lnTo>
                  <a:pt x="6325" y="774"/>
                </a:lnTo>
                <a:close/>
                <a:moveTo>
                  <a:pt x="5971" y="688"/>
                </a:moveTo>
                <a:lnTo>
                  <a:pt x="5971" y="688"/>
                </a:lnTo>
                <a:lnTo>
                  <a:pt x="5946" y="708"/>
                </a:lnTo>
                <a:lnTo>
                  <a:pt x="5923" y="726"/>
                </a:lnTo>
                <a:lnTo>
                  <a:pt x="5900" y="740"/>
                </a:lnTo>
                <a:lnTo>
                  <a:pt x="5878" y="753"/>
                </a:lnTo>
                <a:lnTo>
                  <a:pt x="5856" y="763"/>
                </a:lnTo>
                <a:lnTo>
                  <a:pt x="5845" y="766"/>
                </a:lnTo>
                <a:lnTo>
                  <a:pt x="5834" y="769"/>
                </a:lnTo>
                <a:lnTo>
                  <a:pt x="5822" y="771"/>
                </a:lnTo>
                <a:lnTo>
                  <a:pt x="5811" y="774"/>
                </a:lnTo>
                <a:lnTo>
                  <a:pt x="5799" y="775"/>
                </a:lnTo>
                <a:lnTo>
                  <a:pt x="5789" y="775"/>
                </a:lnTo>
                <a:lnTo>
                  <a:pt x="5789" y="775"/>
                </a:lnTo>
                <a:lnTo>
                  <a:pt x="5777" y="775"/>
                </a:lnTo>
                <a:lnTo>
                  <a:pt x="5766" y="774"/>
                </a:lnTo>
                <a:lnTo>
                  <a:pt x="5755" y="771"/>
                </a:lnTo>
                <a:lnTo>
                  <a:pt x="5744" y="769"/>
                </a:lnTo>
                <a:lnTo>
                  <a:pt x="5735" y="766"/>
                </a:lnTo>
                <a:lnTo>
                  <a:pt x="5726" y="762"/>
                </a:lnTo>
                <a:lnTo>
                  <a:pt x="5717" y="756"/>
                </a:lnTo>
                <a:lnTo>
                  <a:pt x="5709" y="751"/>
                </a:lnTo>
                <a:lnTo>
                  <a:pt x="5701" y="743"/>
                </a:lnTo>
                <a:lnTo>
                  <a:pt x="5695" y="736"/>
                </a:lnTo>
                <a:lnTo>
                  <a:pt x="5689" y="727"/>
                </a:lnTo>
                <a:lnTo>
                  <a:pt x="5685" y="717"/>
                </a:lnTo>
                <a:lnTo>
                  <a:pt x="5681" y="707"/>
                </a:lnTo>
                <a:lnTo>
                  <a:pt x="5677" y="695"/>
                </a:lnTo>
                <a:lnTo>
                  <a:pt x="5676" y="682"/>
                </a:lnTo>
                <a:lnTo>
                  <a:pt x="5675" y="668"/>
                </a:lnTo>
                <a:lnTo>
                  <a:pt x="5675" y="668"/>
                </a:lnTo>
                <a:lnTo>
                  <a:pt x="5676" y="653"/>
                </a:lnTo>
                <a:lnTo>
                  <a:pt x="5680" y="638"/>
                </a:lnTo>
                <a:lnTo>
                  <a:pt x="5684" y="623"/>
                </a:lnTo>
                <a:lnTo>
                  <a:pt x="5690" y="610"/>
                </a:lnTo>
                <a:lnTo>
                  <a:pt x="5700" y="598"/>
                </a:lnTo>
                <a:lnTo>
                  <a:pt x="5711" y="586"/>
                </a:lnTo>
                <a:lnTo>
                  <a:pt x="5725" y="575"/>
                </a:lnTo>
                <a:lnTo>
                  <a:pt x="5740" y="564"/>
                </a:lnTo>
                <a:lnTo>
                  <a:pt x="5759" y="554"/>
                </a:lnTo>
                <a:lnTo>
                  <a:pt x="5780" y="546"/>
                </a:lnTo>
                <a:lnTo>
                  <a:pt x="5805" y="537"/>
                </a:lnTo>
                <a:lnTo>
                  <a:pt x="5832" y="529"/>
                </a:lnTo>
                <a:lnTo>
                  <a:pt x="5862" y="523"/>
                </a:lnTo>
                <a:lnTo>
                  <a:pt x="5894" y="516"/>
                </a:lnTo>
                <a:lnTo>
                  <a:pt x="5931" y="511"/>
                </a:lnTo>
                <a:lnTo>
                  <a:pt x="5971" y="506"/>
                </a:lnTo>
                <a:lnTo>
                  <a:pt x="5971" y="688"/>
                </a:lnTo>
                <a:close/>
                <a:moveTo>
                  <a:pt x="5850" y="254"/>
                </a:moveTo>
                <a:lnTo>
                  <a:pt x="5850" y="254"/>
                </a:lnTo>
                <a:lnTo>
                  <a:pt x="5834" y="254"/>
                </a:lnTo>
                <a:lnTo>
                  <a:pt x="5818" y="256"/>
                </a:lnTo>
                <a:lnTo>
                  <a:pt x="5803" y="258"/>
                </a:lnTo>
                <a:lnTo>
                  <a:pt x="5788" y="260"/>
                </a:lnTo>
                <a:lnTo>
                  <a:pt x="5772" y="265"/>
                </a:lnTo>
                <a:lnTo>
                  <a:pt x="5758" y="269"/>
                </a:lnTo>
                <a:lnTo>
                  <a:pt x="5731" y="279"/>
                </a:lnTo>
                <a:lnTo>
                  <a:pt x="5708" y="290"/>
                </a:lnTo>
                <a:lnTo>
                  <a:pt x="5686" y="301"/>
                </a:lnTo>
                <a:lnTo>
                  <a:pt x="5667" y="312"/>
                </a:lnTo>
                <a:lnTo>
                  <a:pt x="5650" y="323"/>
                </a:lnTo>
                <a:lnTo>
                  <a:pt x="5673" y="360"/>
                </a:lnTo>
                <a:lnTo>
                  <a:pt x="5673" y="360"/>
                </a:lnTo>
                <a:lnTo>
                  <a:pt x="5688" y="350"/>
                </a:lnTo>
                <a:lnTo>
                  <a:pt x="5704" y="339"/>
                </a:lnTo>
                <a:lnTo>
                  <a:pt x="5724" y="328"/>
                </a:lnTo>
                <a:lnTo>
                  <a:pt x="5745" y="319"/>
                </a:lnTo>
                <a:lnTo>
                  <a:pt x="5768" y="310"/>
                </a:lnTo>
                <a:lnTo>
                  <a:pt x="5792" y="304"/>
                </a:lnTo>
                <a:lnTo>
                  <a:pt x="5805" y="300"/>
                </a:lnTo>
                <a:lnTo>
                  <a:pt x="5818" y="299"/>
                </a:lnTo>
                <a:lnTo>
                  <a:pt x="5831" y="298"/>
                </a:lnTo>
                <a:lnTo>
                  <a:pt x="5845" y="297"/>
                </a:lnTo>
                <a:lnTo>
                  <a:pt x="5845" y="297"/>
                </a:lnTo>
                <a:lnTo>
                  <a:pt x="5863" y="298"/>
                </a:lnTo>
                <a:lnTo>
                  <a:pt x="5880" y="301"/>
                </a:lnTo>
                <a:lnTo>
                  <a:pt x="5896" y="306"/>
                </a:lnTo>
                <a:lnTo>
                  <a:pt x="5909" y="312"/>
                </a:lnTo>
                <a:lnTo>
                  <a:pt x="5920" y="321"/>
                </a:lnTo>
                <a:lnTo>
                  <a:pt x="5931" y="330"/>
                </a:lnTo>
                <a:lnTo>
                  <a:pt x="5940" y="340"/>
                </a:lnTo>
                <a:lnTo>
                  <a:pt x="5947" y="352"/>
                </a:lnTo>
                <a:lnTo>
                  <a:pt x="5954" y="364"/>
                </a:lnTo>
                <a:lnTo>
                  <a:pt x="5959" y="378"/>
                </a:lnTo>
                <a:lnTo>
                  <a:pt x="5964" y="392"/>
                </a:lnTo>
                <a:lnTo>
                  <a:pt x="5967" y="406"/>
                </a:lnTo>
                <a:lnTo>
                  <a:pt x="5969" y="421"/>
                </a:lnTo>
                <a:lnTo>
                  <a:pt x="5970" y="437"/>
                </a:lnTo>
                <a:lnTo>
                  <a:pt x="5971" y="452"/>
                </a:lnTo>
                <a:lnTo>
                  <a:pt x="5971" y="468"/>
                </a:lnTo>
                <a:lnTo>
                  <a:pt x="5971" y="468"/>
                </a:lnTo>
                <a:lnTo>
                  <a:pt x="5928" y="473"/>
                </a:lnTo>
                <a:lnTo>
                  <a:pt x="5887" y="479"/>
                </a:lnTo>
                <a:lnTo>
                  <a:pt x="5850" y="486"/>
                </a:lnTo>
                <a:lnTo>
                  <a:pt x="5816" y="494"/>
                </a:lnTo>
                <a:lnTo>
                  <a:pt x="5784" y="502"/>
                </a:lnTo>
                <a:lnTo>
                  <a:pt x="5756" y="512"/>
                </a:lnTo>
                <a:lnTo>
                  <a:pt x="5730" y="523"/>
                </a:lnTo>
                <a:lnTo>
                  <a:pt x="5708" y="535"/>
                </a:lnTo>
                <a:lnTo>
                  <a:pt x="5688" y="547"/>
                </a:lnTo>
                <a:lnTo>
                  <a:pt x="5680" y="554"/>
                </a:lnTo>
                <a:lnTo>
                  <a:pt x="5671" y="561"/>
                </a:lnTo>
                <a:lnTo>
                  <a:pt x="5663" y="568"/>
                </a:lnTo>
                <a:lnTo>
                  <a:pt x="5657" y="576"/>
                </a:lnTo>
                <a:lnTo>
                  <a:pt x="5650" y="583"/>
                </a:lnTo>
                <a:lnTo>
                  <a:pt x="5645" y="592"/>
                </a:lnTo>
                <a:lnTo>
                  <a:pt x="5640" y="601"/>
                </a:lnTo>
                <a:lnTo>
                  <a:pt x="5635" y="609"/>
                </a:lnTo>
                <a:lnTo>
                  <a:pt x="5632" y="619"/>
                </a:lnTo>
                <a:lnTo>
                  <a:pt x="5629" y="629"/>
                </a:lnTo>
                <a:lnTo>
                  <a:pt x="5627" y="639"/>
                </a:lnTo>
                <a:lnTo>
                  <a:pt x="5626" y="648"/>
                </a:lnTo>
                <a:lnTo>
                  <a:pt x="5624" y="659"/>
                </a:lnTo>
                <a:lnTo>
                  <a:pt x="5624" y="670"/>
                </a:lnTo>
                <a:lnTo>
                  <a:pt x="5624" y="670"/>
                </a:lnTo>
                <a:lnTo>
                  <a:pt x="5624" y="688"/>
                </a:lnTo>
                <a:lnTo>
                  <a:pt x="5628" y="706"/>
                </a:lnTo>
                <a:lnTo>
                  <a:pt x="5631" y="722"/>
                </a:lnTo>
                <a:lnTo>
                  <a:pt x="5636" y="736"/>
                </a:lnTo>
                <a:lnTo>
                  <a:pt x="5643" y="750"/>
                </a:lnTo>
                <a:lnTo>
                  <a:pt x="5651" y="762"/>
                </a:lnTo>
                <a:lnTo>
                  <a:pt x="5660" y="773"/>
                </a:lnTo>
                <a:lnTo>
                  <a:pt x="5671" y="782"/>
                </a:lnTo>
                <a:lnTo>
                  <a:pt x="5682" y="791"/>
                </a:lnTo>
                <a:lnTo>
                  <a:pt x="5694" y="797"/>
                </a:lnTo>
                <a:lnTo>
                  <a:pt x="5707" y="804"/>
                </a:lnTo>
                <a:lnTo>
                  <a:pt x="5721" y="809"/>
                </a:lnTo>
                <a:lnTo>
                  <a:pt x="5735" y="813"/>
                </a:lnTo>
                <a:lnTo>
                  <a:pt x="5750" y="816"/>
                </a:lnTo>
                <a:lnTo>
                  <a:pt x="5765" y="817"/>
                </a:lnTo>
                <a:lnTo>
                  <a:pt x="5781" y="818"/>
                </a:lnTo>
                <a:lnTo>
                  <a:pt x="5781" y="818"/>
                </a:lnTo>
                <a:lnTo>
                  <a:pt x="5794" y="817"/>
                </a:lnTo>
                <a:lnTo>
                  <a:pt x="5807" y="816"/>
                </a:lnTo>
                <a:lnTo>
                  <a:pt x="5820" y="814"/>
                </a:lnTo>
                <a:lnTo>
                  <a:pt x="5832" y="810"/>
                </a:lnTo>
                <a:lnTo>
                  <a:pt x="5845" y="807"/>
                </a:lnTo>
                <a:lnTo>
                  <a:pt x="5858" y="803"/>
                </a:lnTo>
                <a:lnTo>
                  <a:pt x="5882" y="793"/>
                </a:lnTo>
                <a:lnTo>
                  <a:pt x="5905" y="780"/>
                </a:lnTo>
                <a:lnTo>
                  <a:pt x="5928" y="766"/>
                </a:lnTo>
                <a:lnTo>
                  <a:pt x="5950" y="751"/>
                </a:lnTo>
                <a:lnTo>
                  <a:pt x="5971" y="735"/>
                </a:lnTo>
                <a:lnTo>
                  <a:pt x="5973" y="735"/>
                </a:lnTo>
                <a:lnTo>
                  <a:pt x="5979" y="804"/>
                </a:lnTo>
                <a:lnTo>
                  <a:pt x="6020" y="804"/>
                </a:lnTo>
                <a:lnTo>
                  <a:pt x="6020" y="460"/>
                </a:lnTo>
                <a:lnTo>
                  <a:pt x="6020" y="460"/>
                </a:lnTo>
                <a:lnTo>
                  <a:pt x="6020" y="440"/>
                </a:lnTo>
                <a:lnTo>
                  <a:pt x="6018" y="419"/>
                </a:lnTo>
                <a:lnTo>
                  <a:pt x="6015" y="399"/>
                </a:lnTo>
                <a:lnTo>
                  <a:pt x="6011" y="380"/>
                </a:lnTo>
                <a:lnTo>
                  <a:pt x="6006" y="362"/>
                </a:lnTo>
                <a:lnTo>
                  <a:pt x="5999" y="345"/>
                </a:lnTo>
                <a:lnTo>
                  <a:pt x="5992" y="328"/>
                </a:lnTo>
                <a:lnTo>
                  <a:pt x="5983" y="314"/>
                </a:lnTo>
                <a:lnTo>
                  <a:pt x="5972" y="300"/>
                </a:lnTo>
                <a:lnTo>
                  <a:pt x="5959" y="289"/>
                </a:lnTo>
                <a:lnTo>
                  <a:pt x="5946" y="279"/>
                </a:lnTo>
                <a:lnTo>
                  <a:pt x="5930" y="270"/>
                </a:lnTo>
                <a:lnTo>
                  <a:pt x="5913" y="263"/>
                </a:lnTo>
                <a:lnTo>
                  <a:pt x="5893" y="258"/>
                </a:lnTo>
                <a:lnTo>
                  <a:pt x="5873" y="255"/>
                </a:lnTo>
                <a:lnTo>
                  <a:pt x="5850" y="254"/>
                </a:lnTo>
                <a:close/>
                <a:moveTo>
                  <a:pt x="5162" y="505"/>
                </a:moveTo>
                <a:lnTo>
                  <a:pt x="5162" y="505"/>
                </a:lnTo>
                <a:lnTo>
                  <a:pt x="5165" y="481"/>
                </a:lnTo>
                <a:lnTo>
                  <a:pt x="5170" y="458"/>
                </a:lnTo>
                <a:lnTo>
                  <a:pt x="5175" y="438"/>
                </a:lnTo>
                <a:lnTo>
                  <a:pt x="5183" y="417"/>
                </a:lnTo>
                <a:lnTo>
                  <a:pt x="5191" y="399"/>
                </a:lnTo>
                <a:lnTo>
                  <a:pt x="5201" y="383"/>
                </a:lnTo>
                <a:lnTo>
                  <a:pt x="5212" y="366"/>
                </a:lnTo>
                <a:lnTo>
                  <a:pt x="5225" y="352"/>
                </a:lnTo>
                <a:lnTo>
                  <a:pt x="5238" y="339"/>
                </a:lnTo>
                <a:lnTo>
                  <a:pt x="5251" y="328"/>
                </a:lnTo>
                <a:lnTo>
                  <a:pt x="5266" y="319"/>
                </a:lnTo>
                <a:lnTo>
                  <a:pt x="5281" y="311"/>
                </a:lnTo>
                <a:lnTo>
                  <a:pt x="5297" y="305"/>
                </a:lnTo>
                <a:lnTo>
                  <a:pt x="5313" y="300"/>
                </a:lnTo>
                <a:lnTo>
                  <a:pt x="5330" y="297"/>
                </a:lnTo>
                <a:lnTo>
                  <a:pt x="5347" y="296"/>
                </a:lnTo>
                <a:lnTo>
                  <a:pt x="5347" y="296"/>
                </a:lnTo>
                <a:lnTo>
                  <a:pt x="5364" y="297"/>
                </a:lnTo>
                <a:lnTo>
                  <a:pt x="5381" y="299"/>
                </a:lnTo>
                <a:lnTo>
                  <a:pt x="5398" y="304"/>
                </a:lnTo>
                <a:lnTo>
                  <a:pt x="5412" y="309"/>
                </a:lnTo>
                <a:lnTo>
                  <a:pt x="5426" y="317"/>
                </a:lnTo>
                <a:lnTo>
                  <a:pt x="5439" y="326"/>
                </a:lnTo>
                <a:lnTo>
                  <a:pt x="5451" y="336"/>
                </a:lnTo>
                <a:lnTo>
                  <a:pt x="5461" y="349"/>
                </a:lnTo>
                <a:lnTo>
                  <a:pt x="5471" y="363"/>
                </a:lnTo>
                <a:lnTo>
                  <a:pt x="5480" y="378"/>
                </a:lnTo>
                <a:lnTo>
                  <a:pt x="5487" y="395"/>
                </a:lnTo>
                <a:lnTo>
                  <a:pt x="5494" y="414"/>
                </a:lnTo>
                <a:lnTo>
                  <a:pt x="5498" y="434"/>
                </a:lnTo>
                <a:lnTo>
                  <a:pt x="5501" y="456"/>
                </a:lnTo>
                <a:lnTo>
                  <a:pt x="5503" y="480"/>
                </a:lnTo>
                <a:lnTo>
                  <a:pt x="5505" y="505"/>
                </a:lnTo>
                <a:lnTo>
                  <a:pt x="5162" y="505"/>
                </a:lnTo>
                <a:close/>
                <a:moveTo>
                  <a:pt x="5346" y="254"/>
                </a:moveTo>
                <a:lnTo>
                  <a:pt x="5346" y="254"/>
                </a:lnTo>
                <a:lnTo>
                  <a:pt x="5323" y="255"/>
                </a:lnTo>
                <a:lnTo>
                  <a:pt x="5301" y="258"/>
                </a:lnTo>
                <a:lnTo>
                  <a:pt x="5280" y="265"/>
                </a:lnTo>
                <a:lnTo>
                  <a:pt x="5258" y="273"/>
                </a:lnTo>
                <a:lnTo>
                  <a:pt x="5239" y="284"/>
                </a:lnTo>
                <a:lnTo>
                  <a:pt x="5219" y="297"/>
                </a:lnTo>
                <a:lnTo>
                  <a:pt x="5201" y="312"/>
                </a:lnTo>
                <a:lnTo>
                  <a:pt x="5184" y="330"/>
                </a:lnTo>
                <a:lnTo>
                  <a:pt x="5169" y="349"/>
                </a:lnTo>
                <a:lnTo>
                  <a:pt x="5155" y="371"/>
                </a:lnTo>
                <a:lnTo>
                  <a:pt x="5142" y="393"/>
                </a:lnTo>
                <a:lnTo>
                  <a:pt x="5132" y="418"/>
                </a:lnTo>
                <a:lnTo>
                  <a:pt x="5123" y="445"/>
                </a:lnTo>
                <a:lnTo>
                  <a:pt x="5120" y="459"/>
                </a:lnTo>
                <a:lnTo>
                  <a:pt x="5117" y="474"/>
                </a:lnTo>
                <a:lnTo>
                  <a:pt x="5115" y="489"/>
                </a:lnTo>
                <a:lnTo>
                  <a:pt x="5114" y="505"/>
                </a:lnTo>
                <a:lnTo>
                  <a:pt x="5112" y="521"/>
                </a:lnTo>
                <a:lnTo>
                  <a:pt x="5112" y="537"/>
                </a:lnTo>
                <a:lnTo>
                  <a:pt x="5112" y="537"/>
                </a:lnTo>
                <a:lnTo>
                  <a:pt x="5112" y="553"/>
                </a:lnTo>
                <a:lnTo>
                  <a:pt x="5114" y="569"/>
                </a:lnTo>
                <a:lnTo>
                  <a:pt x="5115" y="585"/>
                </a:lnTo>
                <a:lnTo>
                  <a:pt x="5117" y="600"/>
                </a:lnTo>
                <a:lnTo>
                  <a:pt x="5120" y="614"/>
                </a:lnTo>
                <a:lnTo>
                  <a:pt x="5123" y="628"/>
                </a:lnTo>
                <a:lnTo>
                  <a:pt x="5126" y="642"/>
                </a:lnTo>
                <a:lnTo>
                  <a:pt x="5132" y="655"/>
                </a:lnTo>
                <a:lnTo>
                  <a:pt x="5136" y="668"/>
                </a:lnTo>
                <a:lnTo>
                  <a:pt x="5142" y="680"/>
                </a:lnTo>
                <a:lnTo>
                  <a:pt x="5148" y="692"/>
                </a:lnTo>
                <a:lnTo>
                  <a:pt x="5155" y="703"/>
                </a:lnTo>
                <a:lnTo>
                  <a:pt x="5161" y="714"/>
                </a:lnTo>
                <a:lnTo>
                  <a:pt x="5169" y="724"/>
                </a:lnTo>
                <a:lnTo>
                  <a:pt x="5176" y="734"/>
                </a:lnTo>
                <a:lnTo>
                  <a:pt x="5185" y="743"/>
                </a:lnTo>
                <a:lnTo>
                  <a:pt x="5202" y="761"/>
                </a:lnTo>
                <a:lnTo>
                  <a:pt x="5222" y="775"/>
                </a:lnTo>
                <a:lnTo>
                  <a:pt x="5242" y="788"/>
                </a:lnTo>
                <a:lnTo>
                  <a:pt x="5264" y="799"/>
                </a:lnTo>
                <a:lnTo>
                  <a:pt x="5286" y="807"/>
                </a:lnTo>
                <a:lnTo>
                  <a:pt x="5310" y="813"/>
                </a:lnTo>
                <a:lnTo>
                  <a:pt x="5335" y="817"/>
                </a:lnTo>
                <a:lnTo>
                  <a:pt x="5360" y="818"/>
                </a:lnTo>
                <a:lnTo>
                  <a:pt x="5360" y="818"/>
                </a:lnTo>
                <a:lnTo>
                  <a:pt x="5388" y="817"/>
                </a:lnTo>
                <a:lnTo>
                  <a:pt x="5414" y="814"/>
                </a:lnTo>
                <a:lnTo>
                  <a:pt x="5436" y="808"/>
                </a:lnTo>
                <a:lnTo>
                  <a:pt x="5458" y="801"/>
                </a:lnTo>
                <a:lnTo>
                  <a:pt x="5478" y="793"/>
                </a:lnTo>
                <a:lnTo>
                  <a:pt x="5496" y="784"/>
                </a:lnTo>
                <a:lnTo>
                  <a:pt x="5513" y="775"/>
                </a:lnTo>
                <a:lnTo>
                  <a:pt x="5529" y="765"/>
                </a:lnTo>
                <a:lnTo>
                  <a:pt x="5509" y="727"/>
                </a:lnTo>
                <a:lnTo>
                  <a:pt x="5509" y="727"/>
                </a:lnTo>
                <a:lnTo>
                  <a:pt x="5494" y="738"/>
                </a:lnTo>
                <a:lnTo>
                  <a:pt x="5478" y="747"/>
                </a:lnTo>
                <a:lnTo>
                  <a:pt x="5461" y="755"/>
                </a:lnTo>
                <a:lnTo>
                  <a:pt x="5444" y="762"/>
                </a:lnTo>
                <a:lnTo>
                  <a:pt x="5426" y="767"/>
                </a:lnTo>
                <a:lnTo>
                  <a:pt x="5406" y="771"/>
                </a:lnTo>
                <a:lnTo>
                  <a:pt x="5386" y="775"/>
                </a:lnTo>
                <a:lnTo>
                  <a:pt x="5365" y="775"/>
                </a:lnTo>
                <a:lnTo>
                  <a:pt x="5365" y="775"/>
                </a:lnTo>
                <a:lnTo>
                  <a:pt x="5343" y="774"/>
                </a:lnTo>
                <a:lnTo>
                  <a:pt x="5321" y="770"/>
                </a:lnTo>
                <a:lnTo>
                  <a:pt x="5301" y="765"/>
                </a:lnTo>
                <a:lnTo>
                  <a:pt x="5282" y="757"/>
                </a:lnTo>
                <a:lnTo>
                  <a:pt x="5265" y="749"/>
                </a:lnTo>
                <a:lnTo>
                  <a:pt x="5249" y="737"/>
                </a:lnTo>
                <a:lnTo>
                  <a:pt x="5233" y="724"/>
                </a:lnTo>
                <a:lnTo>
                  <a:pt x="5219" y="710"/>
                </a:lnTo>
                <a:lnTo>
                  <a:pt x="5206" y="694"/>
                </a:lnTo>
                <a:lnTo>
                  <a:pt x="5196" y="675"/>
                </a:lnTo>
                <a:lnTo>
                  <a:pt x="5186" y="657"/>
                </a:lnTo>
                <a:lnTo>
                  <a:pt x="5178" y="636"/>
                </a:lnTo>
                <a:lnTo>
                  <a:pt x="5172" y="614"/>
                </a:lnTo>
                <a:lnTo>
                  <a:pt x="5166" y="591"/>
                </a:lnTo>
                <a:lnTo>
                  <a:pt x="5163" y="567"/>
                </a:lnTo>
                <a:lnTo>
                  <a:pt x="5162" y="542"/>
                </a:lnTo>
                <a:lnTo>
                  <a:pt x="5549" y="542"/>
                </a:lnTo>
                <a:lnTo>
                  <a:pt x="5549" y="542"/>
                </a:lnTo>
                <a:lnTo>
                  <a:pt x="5551" y="533"/>
                </a:lnTo>
                <a:lnTo>
                  <a:pt x="5551" y="522"/>
                </a:lnTo>
                <a:lnTo>
                  <a:pt x="5551" y="502"/>
                </a:lnTo>
                <a:lnTo>
                  <a:pt x="5551" y="502"/>
                </a:lnTo>
                <a:lnTo>
                  <a:pt x="5551" y="473"/>
                </a:lnTo>
                <a:lnTo>
                  <a:pt x="5548" y="446"/>
                </a:lnTo>
                <a:lnTo>
                  <a:pt x="5543" y="420"/>
                </a:lnTo>
                <a:lnTo>
                  <a:pt x="5537" y="397"/>
                </a:lnTo>
                <a:lnTo>
                  <a:pt x="5529" y="375"/>
                </a:lnTo>
                <a:lnTo>
                  <a:pt x="5520" y="354"/>
                </a:lnTo>
                <a:lnTo>
                  <a:pt x="5509" y="336"/>
                </a:lnTo>
                <a:lnTo>
                  <a:pt x="5496" y="319"/>
                </a:lnTo>
                <a:lnTo>
                  <a:pt x="5482" y="304"/>
                </a:lnTo>
                <a:lnTo>
                  <a:pt x="5467" y="291"/>
                </a:lnTo>
                <a:lnTo>
                  <a:pt x="5449" y="280"/>
                </a:lnTo>
                <a:lnTo>
                  <a:pt x="5432" y="270"/>
                </a:lnTo>
                <a:lnTo>
                  <a:pt x="5412" y="264"/>
                </a:lnTo>
                <a:lnTo>
                  <a:pt x="5391" y="258"/>
                </a:lnTo>
                <a:lnTo>
                  <a:pt x="5370" y="255"/>
                </a:lnTo>
                <a:lnTo>
                  <a:pt x="5346" y="254"/>
                </a:lnTo>
                <a:close/>
                <a:moveTo>
                  <a:pt x="4926" y="390"/>
                </a:moveTo>
                <a:lnTo>
                  <a:pt x="4531" y="390"/>
                </a:lnTo>
                <a:lnTo>
                  <a:pt x="4531" y="67"/>
                </a:lnTo>
                <a:lnTo>
                  <a:pt x="4481" y="67"/>
                </a:lnTo>
                <a:lnTo>
                  <a:pt x="4481" y="804"/>
                </a:lnTo>
                <a:lnTo>
                  <a:pt x="4531" y="804"/>
                </a:lnTo>
                <a:lnTo>
                  <a:pt x="4531" y="435"/>
                </a:lnTo>
                <a:lnTo>
                  <a:pt x="4926" y="435"/>
                </a:lnTo>
                <a:lnTo>
                  <a:pt x="4926" y="804"/>
                </a:lnTo>
                <a:lnTo>
                  <a:pt x="4977" y="804"/>
                </a:lnTo>
                <a:lnTo>
                  <a:pt x="4977" y="67"/>
                </a:lnTo>
                <a:lnTo>
                  <a:pt x="4926" y="67"/>
                </a:lnTo>
                <a:lnTo>
                  <a:pt x="4926" y="390"/>
                </a:lnTo>
                <a:close/>
                <a:moveTo>
                  <a:pt x="3134" y="672"/>
                </a:moveTo>
                <a:lnTo>
                  <a:pt x="3134" y="672"/>
                </a:lnTo>
                <a:lnTo>
                  <a:pt x="3113" y="693"/>
                </a:lnTo>
                <a:lnTo>
                  <a:pt x="3093" y="710"/>
                </a:lnTo>
                <a:lnTo>
                  <a:pt x="3072" y="725"/>
                </a:lnTo>
                <a:lnTo>
                  <a:pt x="3051" y="738"/>
                </a:lnTo>
                <a:lnTo>
                  <a:pt x="3030" y="748"/>
                </a:lnTo>
                <a:lnTo>
                  <a:pt x="3020" y="752"/>
                </a:lnTo>
                <a:lnTo>
                  <a:pt x="3009" y="755"/>
                </a:lnTo>
                <a:lnTo>
                  <a:pt x="2999" y="757"/>
                </a:lnTo>
                <a:lnTo>
                  <a:pt x="2988" y="760"/>
                </a:lnTo>
                <a:lnTo>
                  <a:pt x="2977" y="761"/>
                </a:lnTo>
                <a:lnTo>
                  <a:pt x="2966" y="761"/>
                </a:lnTo>
                <a:lnTo>
                  <a:pt x="2966" y="761"/>
                </a:lnTo>
                <a:lnTo>
                  <a:pt x="2946" y="760"/>
                </a:lnTo>
                <a:lnTo>
                  <a:pt x="2925" y="756"/>
                </a:lnTo>
                <a:lnTo>
                  <a:pt x="2907" y="751"/>
                </a:lnTo>
                <a:lnTo>
                  <a:pt x="2889" y="744"/>
                </a:lnTo>
                <a:lnTo>
                  <a:pt x="2874" y="735"/>
                </a:lnTo>
                <a:lnTo>
                  <a:pt x="2859" y="724"/>
                </a:lnTo>
                <a:lnTo>
                  <a:pt x="2846" y="711"/>
                </a:lnTo>
                <a:lnTo>
                  <a:pt x="2834" y="697"/>
                </a:lnTo>
                <a:lnTo>
                  <a:pt x="2824" y="681"/>
                </a:lnTo>
                <a:lnTo>
                  <a:pt x="2814" y="663"/>
                </a:lnTo>
                <a:lnTo>
                  <a:pt x="2806" y="644"/>
                </a:lnTo>
                <a:lnTo>
                  <a:pt x="2800" y="623"/>
                </a:lnTo>
                <a:lnTo>
                  <a:pt x="2794" y="602"/>
                </a:lnTo>
                <a:lnTo>
                  <a:pt x="2791" y="579"/>
                </a:lnTo>
                <a:lnTo>
                  <a:pt x="2789" y="554"/>
                </a:lnTo>
                <a:lnTo>
                  <a:pt x="2788" y="529"/>
                </a:lnTo>
                <a:lnTo>
                  <a:pt x="2788" y="529"/>
                </a:lnTo>
                <a:lnTo>
                  <a:pt x="2789" y="505"/>
                </a:lnTo>
                <a:lnTo>
                  <a:pt x="2792" y="482"/>
                </a:lnTo>
                <a:lnTo>
                  <a:pt x="2797" y="459"/>
                </a:lnTo>
                <a:lnTo>
                  <a:pt x="2803" y="438"/>
                </a:lnTo>
                <a:lnTo>
                  <a:pt x="2811" y="417"/>
                </a:lnTo>
                <a:lnTo>
                  <a:pt x="2820" y="399"/>
                </a:lnTo>
                <a:lnTo>
                  <a:pt x="2831" y="380"/>
                </a:lnTo>
                <a:lnTo>
                  <a:pt x="2843" y="364"/>
                </a:lnTo>
                <a:lnTo>
                  <a:pt x="2856" y="349"/>
                </a:lnTo>
                <a:lnTo>
                  <a:pt x="2871" y="336"/>
                </a:lnTo>
                <a:lnTo>
                  <a:pt x="2886" y="325"/>
                </a:lnTo>
                <a:lnTo>
                  <a:pt x="2902" y="316"/>
                </a:lnTo>
                <a:lnTo>
                  <a:pt x="2920" y="308"/>
                </a:lnTo>
                <a:lnTo>
                  <a:pt x="2938" y="301"/>
                </a:lnTo>
                <a:lnTo>
                  <a:pt x="2958" y="298"/>
                </a:lnTo>
                <a:lnTo>
                  <a:pt x="2977" y="297"/>
                </a:lnTo>
                <a:lnTo>
                  <a:pt x="2977" y="297"/>
                </a:lnTo>
                <a:lnTo>
                  <a:pt x="2996" y="298"/>
                </a:lnTo>
                <a:lnTo>
                  <a:pt x="3016" y="301"/>
                </a:lnTo>
                <a:lnTo>
                  <a:pt x="3035" y="306"/>
                </a:lnTo>
                <a:lnTo>
                  <a:pt x="3054" y="313"/>
                </a:lnTo>
                <a:lnTo>
                  <a:pt x="3073" y="323"/>
                </a:lnTo>
                <a:lnTo>
                  <a:pt x="3093" y="335"/>
                </a:lnTo>
                <a:lnTo>
                  <a:pt x="3113" y="349"/>
                </a:lnTo>
                <a:lnTo>
                  <a:pt x="3134" y="366"/>
                </a:lnTo>
                <a:lnTo>
                  <a:pt x="3134" y="672"/>
                </a:lnTo>
                <a:close/>
                <a:moveTo>
                  <a:pt x="3135" y="317"/>
                </a:moveTo>
                <a:lnTo>
                  <a:pt x="3131" y="317"/>
                </a:lnTo>
                <a:lnTo>
                  <a:pt x="3131" y="317"/>
                </a:lnTo>
                <a:lnTo>
                  <a:pt x="3113" y="303"/>
                </a:lnTo>
                <a:lnTo>
                  <a:pt x="3096" y="290"/>
                </a:lnTo>
                <a:lnTo>
                  <a:pt x="3077" y="280"/>
                </a:lnTo>
                <a:lnTo>
                  <a:pt x="3059" y="270"/>
                </a:lnTo>
                <a:lnTo>
                  <a:pt x="3040" y="264"/>
                </a:lnTo>
                <a:lnTo>
                  <a:pt x="3019" y="258"/>
                </a:lnTo>
                <a:lnTo>
                  <a:pt x="2997" y="255"/>
                </a:lnTo>
                <a:lnTo>
                  <a:pt x="2975" y="254"/>
                </a:lnTo>
                <a:lnTo>
                  <a:pt x="2975" y="254"/>
                </a:lnTo>
                <a:lnTo>
                  <a:pt x="2951" y="255"/>
                </a:lnTo>
                <a:lnTo>
                  <a:pt x="2928" y="258"/>
                </a:lnTo>
                <a:lnTo>
                  <a:pt x="2906" y="265"/>
                </a:lnTo>
                <a:lnTo>
                  <a:pt x="2884" y="273"/>
                </a:lnTo>
                <a:lnTo>
                  <a:pt x="2864" y="283"/>
                </a:lnTo>
                <a:lnTo>
                  <a:pt x="2843" y="296"/>
                </a:lnTo>
                <a:lnTo>
                  <a:pt x="2825" y="311"/>
                </a:lnTo>
                <a:lnTo>
                  <a:pt x="2807" y="327"/>
                </a:lnTo>
                <a:lnTo>
                  <a:pt x="2792" y="347"/>
                </a:lnTo>
                <a:lnTo>
                  <a:pt x="2778" y="367"/>
                </a:lnTo>
                <a:lnTo>
                  <a:pt x="2766" y="390"/>
                </a:lnTo>
                <a:lnTo>
                  <a:pt x="2756" y="414"/>
                </a:lnTo>
                <a:lnTo>
                  <a:pt x="2748" y="441"/>
                </a:lnTo>
                <a:lnTo>
                  <a:pt x="2741" y="468"/>
                </a:lnTo>
                <a:lnTo>
                  <a:pt x="2739" y="483"/>
                </a:lnTo>
                <a:lnTo>
                  <a:pt x="2738" y="498"/>
                </a:lnTo>
                <a:lnTo>
                  <a:pt x="2737" y="513"/>
                </a:lnTo>
                <a:lnTo>
                  <a:pt x="2736" y="529"/>
                </a:lnTo>
                <a:lnTo>
                  <a:pt x="2736" y="529"/>
                </a:lnTo>
                <a:lnTo>
                  <a:pt x="2737" y="561"/>
                </a:lnTo>
                <a:lnTo>
                  <a:pt x="2740" y="592"/>
                </a:lnTo>
                <a:lnTo>
                  <a:pt x="2746" y="620"/>
                </a:lnTo>
                <a:lnTo>
                  <a:pt x="2752" y="646"/>
                </a:lnTo>
                <a:lnTo>
                  <a:pt x="2761" y="671"/>
                </a:lnTo>
                <a:lnTo>
                  <a:pt x="2772" y="694"/>
                </a:lnTo>
                <a:lnTo>
                  <a:pt x="2784" y="714"/>
                </a:lnTo>
                <a:lnTo>
                  <a:pt x="2797" y="733"/>
                </a:lnTo>
                <a:lnTo>
                  <a:pt x="2813" y="750"/>
                </a:lnTo>
                <a:lnTo>
                  <a:pt x="2829" y="764"/>
                </a:lnTo>
                <a:lnTo>
                  <a:pt x="2847" y="776"/>
                </a:lnTo>
                <a:lnTo>
                  <a:pt x="2867" y="787"/>
                </a:lnTo>
                <a:lnTo>
                  <a:pt x="2887" y="794"/>
                </a:lnTo>
                <a:lnTo>
                  <a:pt x="2910" y="800"/>
                </a:lnTo>
                <a:lnTo>
                  <a:pt x="2934" y="803"/>
                </a:lnTo>
                <a:lnTo>
                  <a:pt x="2959" y="804"/>
                </a:lnTo>
                <a:lnTo>
                  <a:pt x="2959" y="804"/>
                </a:lnTo>
                <a:lnTo>
                  <a:pt x="2972" y="804"/>
                </a:lnTo>
                <a:lnTo>
                  <a:pt x="2985" y="803"/>
                </a:lnTo>
                <a:lnTo>
                  <a:pt x="2997" y="801"/>
                </a:lnTo>
                <a:lnTo>
                  <a:pt x="3009" y="797"/>
                </a:lnTo>
                <a:lnTo>
                  <a:pt x="3021" y="794"/>
                </a:lnTo>
                <a:lnTo>
                  <a:pt x="3033" y="790"/>
                </a:lnTo>
                <a:lnTo>
                  <a:pt x="3045" y="784"/>
                </a:lnTo>
                <a:lnTo>
                  <a:pt x="3057" y="779"/>
                </a:lnTo>
                <a:lnTo>
                  <a:pt x="3078" y="767"/>
                </a:lnTo>
                <a:lnTo>
                  <a:pt x="3098" y="753"/>
                </a:lnTo>
                <a:lnTo>
                  <a:pt x="3117" y="738"/>
                </a:lnTo>
                <a:lnTo>
                  <a:pt x="3135" y="722"/>
                </a:lnTo>
                <a:lnTo>
                  <a:pt x="3134" y="844"/>
                </a:lnTo>
                <a:lnTo>
                  <a:pt x="3134" y="844"/>
                </a:lnTo>
                <a:lnTo>
                  <a:pt x="3132" y="863"/>
                </a:lnTo>
                <a:lnTo>
                  <a:pt x="3131" y="882"/>
                </a:lnTo>
                <a:lnTo>
                  <a:pt x="3128" y="900"/>
                </a:lnTo>
                <a:lnTo>
                  <a:pt x="3123" y="916"/>
                </a:lnTo>
                <a:lnTo>
                  <a:pt x="3117" y="932"/>
                </a:lnTo>
                <a:lnTo>
                  <a:pt x="3110" y="947"/>
                </a:lnTo>
                <a:lnTo>
                  <a:pt x="3101" y="960"/>
                </a:lnTo>
                <a:lnTo>
                  <a:pt x="3091" y="971"/>
                </a:lnTo>
                <a:lnTo>
                  <a:pt x="3081" y="982"/>
                </a:lnTo>
                <a:lnTo>
                  <a:pt x="3068" y="992"/>
                </a:lnTo>
                <a:lnTo>
                  <a:pt x="3054" y="999"/>
                </a:lnTo>
                <a:lnTo>
                  <a:pt x="3039" y="1006"/>
                </a:lnTo>
                <a:lnTo>
                  <a:pt x="3022" y="1011"/>
                </a:lnTo>
                <a:lnTo>
                  <a:pt x="3005" y="1015"/>
                </a:lnTo>
                <a:lnTo>
                  <a:pt x="2986" y="1017"/>
                </a:lnTo>
                <a:lnTo>
                  <a:pt x="2966" y="1018"/>
                </a:lnTo>
                <a:lnTo>
                  <a:pt x="2966" y="1018"/>
                </a:lnTo>
                <a:lnTo>
                  <a:pt x="2945" y="1017"/>
                </a:lnTo>
                <a:lnTo>
                  <a:pt x="2924" y="1015"/>
                </a:lnTo>
                <a:lnTo>
                  <a:pt x="2903" y="1011"/>
                </a:lnTo>
                <a:lnTo>
                  <a:pt x="2882" y="1005"/>
                </a:lnTo>
                <a:lnTo>
                  <a:pt x="2861" y="997"/>
                </a:lnTo>
                <a:lnTo>
                  <a:pt x="2841" y="989"/>
                </a:lnTo>
                <a:lnTo>
                  <a:pt x="2820" y="977"/>
                </a:lnTo>
                <a:lnTo>
                  <a:pt x="2801" y="963"/>
                </a:lnTo>
                <a:lnTo>
                  <a:pt x="2778" y="1003"/>
                </a:lnTo>
                <a:lnTo>
                  <a:pt x="2778" y="1003"/>
                </a:lnTo>
                <a:lnTo>
                  <a:pt x="2799" y="1015"/>
                </a:lnTo>
                <a:lnTo>
                  <a:pt x="2819" y="1027"/>
                </a:lnTo>
                <a:lnTo>
                  <a:pt x="2842" y="1036"/>
                </a:lnTo>
                <a:lnTo>
                  <a:pt x="2865" y="1045"/>
                </a:lnTo>
                <a:lnTo>
                  <a:pt x="2888" y="1051"/>
                </a:lnTo>
                <a:lnTo>
                  <a:pt x="2913" y="1057"/>
                </a:lnTo>
                <a:lnTo>
                  <a:pt x="2939" y="1060"/>
                </a:lnTo>
                <a:lnTo>
                  <a:pt x="2966" y="1060"/>
                </a:lnTo>
                <a:lnTo>
                  <a:pt x="2966" y="1060"/>
                </a:lnTo>
                <a:lnTo>
                  <a:pt x="2991" y="1060"/>
                </a:lnTo>
                <a:lnTo>
                  <a:pt x="3015" y="1057"/>
                </a:lnTo>
                <a:lnTo>
                  <a:pt x="3037" y="1052"/>
                </a:lnTo>
                <a:lnTo>
                  <a:pt x="3058" y="1046"/>
                </a:lnTo>
                <a:lnTo>
                  <a:pt x="3077" y="1037"/>
                </a:lnTo>
                <a:lnTo>
                  <a:pt x="3096" y="1028"/>
                </a:lnTo>
                <a:lnTo>
                  <a:pt x="3112" y="1017"/>
                </a:lnTo>
                <a:lnTo>
                  <a:pt x="3126" y="1004"/>
                </a:lnTo>
                <a:lnTo>
                  <a:pt x="3139" y="990"/>
                </a:lnTo>
                <a:lnTo>
                  <a:pt x="3151" y="974"/>
                </a:lnTo>
                <a:lnTo>
                  <a:pt x="3161" y="956"/>
                </a:lnTo>
                <a:lnTo>
                  <a:pt x="3168" y="938"/>
                </a:lnTo>
                <a:lnTo>
                  <a:pt x="3175" y="918"/>
                </a:lnTo>
                <a:lnTo>
                  <a:pt x="3179" y="897"/>
                </a:lnTo>
                <a:lnTo>
                  <a:pt x="3182" y="874"/>
                </a:lnTo>
                <a:lnTo>
                  <a:pt x="3183" y="851"/>
                </a:lnTo>
                <a:lnTo>
                  <a:pt x="3183" y="267"/>
                </a:lnTo>
                <a:lnTo>
                  <a:pt x="3139" y="267"/>
                </a:lnTo>
                <a:lnTo>
                  <a:pt x="3135" y="317"/>
                </a:lnTo>
                <a:close/>
                <a:moveTo>
                  <a:pt x="2450" y="254"/>
                </a:moveTo>
                <a:lnTo>
                  <a:pt x="2450" y="254"/>
                </a:lnTo>
                <a:lnTo>
                  <a:pt x="2436" y="254"/>
                </a:lnTo>
                <a:lnTo>
                  <a:pt x="2423" y="256"/>
                </a:lnTo>
                <a:lnTo>
                  <a:pt x="2410" y="258"/>
                </a:lnTo>
                <a:lnTo>
                  <a:pt x="2397" y="261"/>
                </a:lnTo>
                <a:lnTo>
                  <a:pt x="2385" y="265"/>
                </a:lnTo>
                <a:lnTo>
                  <a:pt x="2373" y="270"/>
                </a:lnTo>
                <a:lnTo>
                  <a:pt x="2361" y="276"/>
                </a:lnTo>
                <a:lnTo>
                  <a:pt x="2350" y="281"/>
                </a:lnTo>
                <a:lnTo>
                  <a:pt x="2328" y="295"/>
                </a:lnTo>
                <a:lnTo>
                  <a:pt x="2307" y="312"/>
                </a:lnTo>
                <a:lnTo>
                  <a:pt x="2286" y="331"/>
                </a:lnTo>
                <a:lnTo>
                  <a:pt x="2265" y="350"/>
                </a:lnTo>
                <a:lnTo>
                  <a:pt x="2262" y="350"/>
                </a:lnTo>
                <a:lnTo>
                  <a:pt x="2258" y="267"/>
                </a:lnTo>
                <a:lnTo>
                  <a:pt x="2214" y="267"/>
                </a:lnTo>
                <a:lnTo>
                  <a:pt x="2214" y="804"/>
                </a:lnTo>
                <a:lnTo>
                  <a:pt x="2264" y="804"/>
                </a:lnTo>
                <a:lnTo>
                  <a:pt x="2264" y="399"/>
                </a:lnTo>
                <a:lnTo>
                  <a:pt x="2264" y="399"/>
                </a:lnTo>
                <a:lnTo>
                  <a:pt x="2288" y="376"/>
                </a:lnTo>
                <a:lnTo>
                  <a:pt x="2310" y="355"/>
                </a:lnTo>
                <a:lnTo>
                  <a:pt x="2332" y="338"/>
                </a:lnTo>
                <a:lnTo>
                  <a:pt x="2353" y="324"/>
                </a:lnTo>
                <a:lnTo>
                  <a:pt x="2363" y="318"/>
                </a:lnTo>
                <a:lnTo>
                  <a:pt x="2373" y="312"/>
                </a:lnTo>
                <a:lnTo>
                  <a:pt x="2384" y="308"/>
                </a:lnTo>
                <a:lnTo>
                  <a:pt x="2395" y="305"/>
                </a:lnTo>
                <a:lnTo>
                  <a:pt x="2406" y="303"/>
                </a:lnTo>
                <a:lnTo>
                  <a:pt x="2416" y="300"/>
                </a:lnTo>
                <a:lnTo>
                  <a:pt x="2428" y="299"/>
                </a:lnTo>
                <a:lnTo>
                  <a:pt x="2440" y="298"/>
                </a:lnTo>
                <a:lnTo>
                  <a:pt x="2440" y="298"/>
                </a:lnTo>
                <a:lnTo>
                  <a:pt x="2455" y="299"/>
                </a:lnTo>
                <a:lnTo>
                  <a:pt x="2470" y="301"/>
                </a:lnTo>
                <a:lnTo>
                  <a:pt x="2483" y="305"/>
                </a:lnTo>
                <a:lnTo>
                  <a:pt x="2495" y="309"/>
                </a:lnTo>
                <a:lnTo>
                  <a:pt x="2507" y="314"/>
                </a:lnTo>
                <a:lnTo>
                  <a:pt x="2517" y="322"/>
                </a:lnTo>
                <a:lnTo>
                  <a:pt x="2525" y="330"/>
                </a:lnTo>
                <a:lnTo>
                  <a:pt x="2534" y="339"/>
                </a:lnTo>
                <a:lnTo>
                  <a:pt x="2541" y="351"/>
                </a:lnTo>
                <a:lnTo>
                  <a:pt x="2547" y="363"/>
                </a:lnTo>
                <a:lnTo>
                  <a:pt x="2551" y="377"/>
                </a:lnTo>
                <a:lnTo>
                  <a:pt x="2556" y="392"/>
                </a:lnTo>
                <a:lnTo>
                  <a:pt x="2559" y="408"/>
                </a:lnTo>
                <a:lnTo>
                  <a:pt x="2561" y="427"/>
                </a:lnTo>
                <a:lnTo>
                  <a:pt x="2562" y="445"/>
                </a:lnTo>
                <a:lnTo>
                  <a:pt x="2562" y="467"/>
                </a:lnTo>
                <a:lnTo>
                  <a:pt x="2562" y="804"/>
                </a:lnTo>
                <a:lnTo>
                  <a:pt x="2612" y="804"/>
                </a:lnTo>
                <a:lnTo>
                  <a:pt x="2612" y="459"/>
                </a:lnTo>
                <a:lnTo>
                  <a:pt x="2612" y="459"/>
                </a:lnTo>
                <a:lnTo>
                  <a:pt x="2611" y="434"/>
                </a:lnTo>
                <a:lnTo>
                  <a:pt x="2610" y="411"/>
                </a:lnTo>
                <a:lnTo>
                  <a:pt x="2606" y="389"/>
                </a:lnTo>
                <a:lnTo>
                  <a:pt x="2602" y="368"/>
                </a:lnTo>
                <a:lnTo>
                  <a:pt x="2597" y="350"/>
                </a:lnTo>
                <a:lnTo>
                  <a:pt x="2590" y="334"/>
                </a:lnTo>
                <a:lnTo>
                  <a:pt x="2582" y="319"/>
                </a:lnTo>
                <a:lnTo>
                  <a:pt x="2572" y="305"/>
                </a:lnTo>
                <a:lnTo>
                  <a:pt x="2562" y="293"/>
                </a:lnTo>
                <a:lnTo>
                  <a:pt x="2549" y="282"/>
                </a:lnTo>
                <a:lnTo>
                  <a:pt x="2536" y="273"/>
                </a:lnTo>
                <a:lnTo>
                  <a:pt x="2522" y="267"/>
                </a:lnTo>
                <a:lnTo>
                  <a:pt x="2506" y="260"/>
                </a:lnTo>
                <a:lnTo>
                  <a:pt x="2489" y="257"/>
                </a:lnTo>
                <a:lnTo>
                  <a:pt x="2469" y="255"/>
                </a:lnTo>
                <a:lnTo>
                  <a:pt x="2450" y="254"/>
                </a:lnTo>
                <a:close/>
                <a:moveTo>
                  <a:pt x="2003" y="804"/>
                </a:moveTo>
                <a:lnTo>
                  <a:pt x="2051" y="804"/>
                </a:lnTo>
                <a:lnTo>
                  <a:pt x="2051" y="267"/>
                </a:lnTo>
                <a:lnTo>
                  <a:pt x="2003" y="267"/>
                </a:lnTo>
                <a:lnTo>
                  <a:pt x="2003" y="804"/>
                </a:lnTo>
                <a:close/>
                <a:moveTo>
                  <a:pt x="2027" y="49"/>
                </a:moveTo>
                <a:lnTo>
                  <a:pt x="2027" y="49"/>
                </a:lnTo>
                <a:lnTo>
                  <a:pt x="2019" y="50"/>
                </a:lnTo>
                <a:lnTo>
                  <a:pt x="2010" y="52"/>
                </a:lnTo>
                <a:lnTo>
                  <a:pt x="2003" y="56"/>
                </a:lnTo>
                <a:lnTo>
                  <a:pt x="1996" y="61"/>
                </a:lnTo>
                <a:lnTo>
                  <a:pt x="1991" y="67"/>
                </a:lnTo>
                <a:lnTo>
                  <a:pt x="1986" y="75"/>
                </a:lnTo>
                <a:lnTo>
                  <a:pt x="1984" y="84"/>
                </a:lnTo>
                <a:lnTo>
                  <a:pt x="1983" y="94"/>
                </a:lnTo>
                <a:lnTo>
                  <a:pt x="1983" y="94"/>
                </a:lnTo>
                <a:lnTo>
                  <a:pt x="1984" y="103"/>
                </a:lnTo>
                <a:lnTo>
                  <a:pt x="1986" y="111"/>
                </a:lnTo>
                <a:lnTo>
                  <a:pt x="1991" y="119"/>
                </a:lnTo>
                <a:lnTo>
                  <a:pt x="1996" y="125"/>
                </a:lnTo>
                <a:lnTo>
                  <a:pt x="2003" y="131"/>
                </a:lnTo>
                <a:lnTo>
                  <a:pt x="2010" y="134"/>
                </a:lnTo>
                <a:lnTo>
                  <a:pt x="2019" y="136"/>
                </a:lnTo>
                <a:lnTo>
                  <a:pt x="2027" y="137"/>
                </a:lnTo>
                <a:lnTo>
                  <a:pt x="2027" y="137"/>
                </a:lnTo>
                <a:lnTo>
                  <a:pt x="2037" y="136"/>
                </a:lnTo>
                <a:lnTo>
                  <a:pt x="2046" y="134"/>
                </a:lnTo>
                <a:lnTo>
                  <a:pt x="2053" y="131"/>
                </a:lnTo>
                <a:lnTo>
                  <a:pt x="2060" y="125"/>
                </a:lnTo>
                <a:lnTo>
                  <a:pt x="2065" y="119"/>
                </a:lnTo>
                <a:lnTo>
                  <a:pt x="2070" y="111"/>
                </a:lnTo>
                <a:lnTo>
                  <a:pt x="2072" y="103"/>
                </a:lnTo>
                <a:lnTo>
                  <a:pt x="2073" y="94"/>
                </a:lnTo>
                <a:lnTo>
                  <a:pt x="2073" y="94"/>
                </a:lnTo>
                <a:lnTo>
                  <a:pt x="2072" y="84"/>
                </a:lnTo>
                <a:lnTo>
                  <a:pt x="2070" y="75"/>
                </a:lnTo>
                <a:lnTo>
                  <a:pt x="2065" y="67"/>
                </a:lnTo>
                <a:lnTo>
                  <a:pt x="2060" y="61"/>
                </a:lnTo>
                <a:lnTo>
                  <a:pt x="2053" y="56"/>
                </a:lnTo>
                <a:lnTo>
                  <a:pt x="2046" y="52"/>
                </a:lnTo>
                <a:lnTo>
                  <a:pt x="2037" y="50"/>
                </a:lnTo>
                <a:lnTo>
                  <a:pt x="2027" y="49"/>
                </a:lnTo>
                <a:close/>
                <a:moveTo>
                  <a:pt x="1855" y="774"/>
                </a:moveTo>
                <a:lnTo>
                  <a:pt x="1855" y="774"/>
                </a:lnTo>
                <a:lnTo>
                  <a:pt x="1849" y="774"/>
                </a:lnTo>
                <a:lnTo>
                  <a:pt x="1845" y="771"/>
                </a:lnTo>
                <a:lnTo>
                  <a:pt x="1841" y="769"/>
                </a:lnTo>
                <a:lnTo>
                  <a:pt x="1837" y="765"/>
                </a:lnTo>
                <a:lnTo>
                  <a:pt x="1834" y="761"/>
                </a:lnTo>
                <a:lnTo>
                  <a:pt x="1832" y="754"/>
                </a:lnTo>
                <a:lnTo>
                  <a:pt x="1831" y="748"/>
                </a:lnTo>
                <a:lnTo>
                  <a:pt x="1831" y="739"/>
                </a:lnTo>
                <a:lnTo>
                  <a:pt x="1831" y="0"/>
                </a:lnTo>
                <a:lnTo>
                  <a:pt x="1781" y="0"/>
                </a:lnTo>
                <a:lnTo>
                  <a:pt x="1781" y="733"/>
                </a:lnTo>
                <a:lnTo>
                  <a:pt x="1781" y="733"/>
                </a:lnTo>
                <a:lnTo>
                  <a:pt x="1782" y="753"/>
                </a:lnTo>
                <a:lnTo>
                  <a:pt x="1786" y="770"/>
                </a:lnTo>
                <a:lnTo>
                  <a:pt x="1788" y="778"/>
                </a:lnTo>
                <a:lnTo>
                  <a:pt x="1791" y="786"/>
                </a:lnTo>
                <a:lnTo>
                  <a:pt x="1794" y="791"/>
                </a:lnTo>
                <a:lnTo>
                  <a:pt x="1798" y="797"/>
                </a:lnTo>
                <a:lnTo>
                  <a:pt x="1803" y="802"/>
                </a:lnTo>
                <a:lnTo>
                  <a:pt x="1807" y="806"/>
                </a:lnTo>
                <a:lnTo>
                  <a:pt x="1813" y="809"/>
                </a:lnTo>
                <a:lnTo>
                  <a:pt x="1819" y="813"/>
                </a:lnTo>
                <a:lnTo>
                  <a:pt x="1825" y="815"/>
                </a:lnTo>
                <a:lnTo>
                  <a:pt x="1832" y="817"/>
                </a:lnTo>
                <a:lnTo>
                  <a:pt x="1840" y="817"/>
                </a:lnTo>
                <a:lnTo>
                  <a:pt x="1847" y="818"/>
                </a:lnTo>
                <a:lnTo>
                  <a:pt x="1847" y="818"/>
                </a:lnTo>
                <a:lnTo>
                  <a:pt x="1858" y="817"/>
                </a:lnTo>
                <a:lnTo>
                  <a:pt x="1868" y="816"/>
                </a:lnTo>
                <a:lnTo>
                  <a:pt x="1875" y="815"/>
                </a:lnTo>
                <a:lnTo>
                  <a:pt x="1883" y="813"/>
                </a:lnTo>
                <a:lnTo>
                  <a:pt x="1874" y="771"/>
                </a:lnTo>
                <a:lnTo>
                  <a:pt x="1874" y="771"/>
                </a:lnTo>
                <a:lnTo>
                  <a:pt x="1861" y="774"/>
                </a:lnTo>
                <a:lnTo>
                  <a:pt x="1855" y="774"/>
                </a:lnTo>
                <a:close/>
                <a:moveTo>
                  <a:pt x="1410" y="774"/>
                </a:moveTo>
                <a:lnTo>
                  <a:pt x="1410" y="774"/>
                </a:lnTo>
                <a:lnTo>
                  <a:pt x="1389" y="773"/>
                </a:lnTo>
                <a:lnTo>
                  <a:pt x="1370" y="769"/>
                </a:lnTo>
                <a:lnTo>
                  <a:pt x="1351" y="764"/>
                </a:lnTo>
                <a:lnTo>
                  <a:pt x="1334" y="756"/>
                </a:lnTo>
                <a:lnTo>
                  <a:pt x="1318" y="748"/>
                </a:lnTo>
                <a:lnTo>
                  <a:pt x="1302" y="736"/>
                </a:lnTo>
                <a:lnTo>
                  <a:pt x="1288" y="723"/>
                </a:lnTo>
                <a:lnTo>
                  <a:pt x="1275" y="709"/>
                </a:lnTo>
                <a:lnTo>
                  <a:pt x="1263" y="692"/>
                </a:lnTo>
                <a:lnTo>
                  <a:pt x="1252" y="674"/>
                </a:lnTo>
                <a:lnTo>
                  <a:pt x="1242" y="655"/>
                </a:lnTo>
                <a:lnTo>
                  <a:pt x="1235" y="633"/>
                </a:lnTo>
                <a:lnTo>
                  <a:pt x="1228" y="612"/>
                </a:lnTo>
                <a:lnTo>
                  <a:pt x="1224" y="588"/>
                </a:lnTo>
                <a:lnTo>
                  <a:pt x="1222" y="563"/>
                </a:lnTo>
                <a:lnTo>
                  <a:pt x="1221" y="537"/>
                </a:lnTo>
                <a:lnTo>
                  <a:pt x="1221" y="537"/>
                </a:lnTo>
                <a:lnTo>
                  <a:pt x="1222" y="511"/>
                </a:lnTo>
                <a:lnTo>
                  <a:pt x="1224" y="486"/>
                </a:lnTo>
                <a:lnTo>
                  <a:pt x="1228" y="462"/>
                </a:lnTo>
                <a:lnTo>
                  <a:pt x="1235" y="440"/>
                </a:lnTo>
                <a:lnTo>
                  <a:pt x="1242" y="418"/>
                </a:lnTo>
                <a:lnTo>
                  <a:pt x="1252" y="399"/>
                </a:lnTo>
                <a:lnTo>
                  <a:pt x="1263" y="380"/>
                </a:lnTo>
                <a:lnTo>
                  <a:pt x="1275" y="364"/>
                </a:lnTo>
                <a:lnTo>
                  <a:pt x="1288" y="349"/>
                </a:lnTo>
                <a:lnTo>
                  <a:pt x="1302" y="336"/>
                </a:lnTo>
                <a:lnTo>
                  <a:pt x="1318" y="324"/>
                </a:lnTo>
                <a:lnTo>
                  <a:pt x="1334" y="314"/>
                </a:lnTo>
                <a:lnTo>
                  <a:pt x="1351" y="307"/>
                </a:lnTo>
                <a:lnTo>
                  <a:pt x="1370" y="301"/>
                </a:lnTo>
                <a:lnTo>
                  <a:pt x="1389" y="298"/>
                </a:lnTo>
                <a:lnTo>
                  <a:pt x="1410" y="297"/>
                </a:lnTo>
                <a:lnTo>
                  <a:pt x="1410" y="297"/>
                </a:lnTo>
                <a:lnTo>
                  <a:pt x="1429" y="298"/>
                </a:lnTo>
                <a:lnTo>
                  <a:pt x="1449" y="301"/>
                </a:lnTo>
                <a:lnTo>
                  <a:pt x="1467" y="307"/>
                </a:lnTo>
                <a:lnTo>
                  <a:pt x="1485" y="314"/>
                </a:lnTo>
                <a:lnTo>
                  <a:pt x="1501" y="324"/>
                </a:lnTo>
                <a:lnTo>
                  <a:pt x="1518" y="336"/>
                </a:lnTo>
                <a:lnTo>
                  <a:pt x="1532" y="349"/>
                </a:lnTo>
                <a:lnTo>
                  <a:pt x="1545" y="364"/>
                </a:lnTo>
                <a:lnTo>
                  <a:pt x="1558" y="380"/>
                </a:lnTo>
                <a:lnTo>
                  <a:pt x="1568" y="399"/>
                </a:lnTo>
                <a:lnTo>
                  <a:pt x="1577" y="418"/>
                </a:lnTo>
                <a:lnTo>
                  <a:pt x="1585" y="440"/>
                </a:lnTo>
                <a:lnTo>
                  <a:pt x="1591" y="462"/>
                </a:lnTo>
                <a:lnTo>
                  <a:pt x="1595" y="486"/>
                </a:lnTo>
                <a:lnTo>
                  <a:pt x="1599" y="511"/>
                </a:lnTo>
                <a:lnTo>
                  <a:pt x="1600" y="537"/>
                </a:lnTo>
                <a:lnTo>
                  <a:pt x="1600" y="537"/>
                </a:lnTo>
                <a:lnTo>
                  <a:pt x="1599" y="563"/>
                </a:lnTo>
                <a:lnTo>
                  <a:pt x="1595" y="588"/>
                </a:lnTo>
                <a:lnTo>
                  <a:pt x="1591" y="612"/>
                </a:lnTo>
                <a:lnTo>
                  <a:pt x="1585" y="633"/>
                </a:lnTo>
                <a:lnTo>
                  <a:pt x="1577" y="655"/>
                </a:lnTo>
                <a:lnTo>
                  <a:pt x="1568" y="674"/>
                </a:lnTo>
                <a:lnTo>
                  <a:pt x="1558" y="692"/>
                </a:lnTo>
                <a:lnTo>
                  <a:pt x="1545" y="709"/>
                </a:lnTo>
                <a:lnTo>
                  <a:pt x="1532" y="723"/>
                </a:lnTo>
                <a:lnTo>
                  <a:pt x="1518" y="736"/>
                </a:lnTo>
                <a:lnTo>
                  <a:pt x="1501" y="748"/>
                </a:lnTo>
                <a:lnTo>
                  <a:pt x="1485" y="756"/>
                </a:lnTo>
                <a:lnTo>
                  <a:pt x="1467" y="764"/>
                </a:lnTo>
                <a:lnTo>
                  <a:pt x="1449" y="769"/>
                </a:lnTo>
                <a:lnTo>
                  <a:pt x="1429" y="773"/>
                </a:lnTo>
                <a:lnTo>
                  <a:pt x="1410" y="774"/>
                </a:lnTo>
                <a:close/>
                <a:moveTo>
                  <a:pt x="1410" y="254"/>
                </a:moveTo>
                <a:lnTo>
                  <a:pt x="1410" y="254"/>
                </a:lnTo>
                <a:lnTo>
                  <a:pt x="1386" y="255"/>
                </a:lnTo>
                <a:lnTo>
                  <a:pt x="1362" y="258"/>
                </a:lnTo>
                <a:lnTo>
                  <a:pt x="1339" y="265"/>
                </a:lnTo>
                <a:lnTo>
                  <a:pt x="1318" y="272"/>
                </a:lnTo>
                <a:lnTo>
                  <a:pt x="1296" y="283"/>
                </a:lnTo>
                <a:lnTo>
                  <a:pt x="1277" y="296"/>
                </a:lnTo>
                <a:lnTo>
                  <a:pt x="1258" y="311"/>
                </a:lnTo>
                <a:lnTo>
                  <a:pt x="1241" y="327"/>
                </a:lnTo>
                <a:lnTo>
                  <a:pt x="1225" y="347"/>
                </a:lnTo>
                <a:lnTo>
                  <a:pt x="1211" y="368"/>
                </a:lnTo>
                <a:lnTo>
                  <a:pt x="1204" y="379"/>
                </a:lnTo>
                <a:lnTo>
                  <a:pt x="1199" y="391"/>
                </a:lnTo>
                <a:lnTo>
                  <a:pt x="1194" y="404"/>
                </a:lnTo>
                <a:lnTo>
                  <a:pt x="1188" y="417"/>
                </a:lnTo>
                <a:lnTo>
                  <a:pt x="1184" y="430"/>
                </a:lnTo>
                <a:lnTo>
                  <a:pt x="1180" y="444"/>
                </a:lnTo>
                <a:lnTo>
                  <a:pt x="1176" y="458"/>
                </a:lnTo>
                <a:lnTo>
                  <a:pt x="1174" y="473"/>
                </a:lnTo>
                <a:lnTo>
                  <a:pt x="1172" y="488"/>
                </a:lnTo>
                <a:lnTo>
                  <a:pt x="1170" y="504"/>
                </a:lnTo>
                <a:lnTo>
                  <a:pt x="1169" y="520"/>
                </a:lnTo>
                <a:lnTo>
                  <a:pt x="1169" y="537"/>
                </a:lnTo>
                <a:lnTo>
                  <a:pt x="1169" y="537"/>
                </a:lnTo>
                <a:lnTo>
                  <a:pt x="1169" y="553"/>
                </a:lnTo>
                <a:lnTo>
                  <a:pt x="1170" y="569"/>
                </a:lnTo>
                <a:lnTo>
                  <a:pt x="1172" y="585"/>
                </a:lnTo>
                <a:lnTo>
                  <a:pt x="1174" y="600"/>
                </a:lnTo>
                <a:lnTo>
                  <a:pt x="1176" y="615"/>
                </a:lnTo>
                <a:lnTo>
                  <a:pt x="1180" y="629"/>
                </a:lnTo>
                <a:lnTo>
                  <a:pt x="1184" y="643"/>
                </a:lnTo>
                <a:lnTo>
                  <a:pt x="1188" y="656"/>
                </a:lnTo>
                <a:lnTo>
                  <a:pt x="1194" y="669"/>
                </a:lnTo>
                <a:lnTo>
                  <a:pt x="1199" y="681"/>
                </a:lnTo>
                <a:lnTo>
                  <a:pt x="1211" y="703"/>
                </a:lnTo>
                <a:lnTo>
                  <a:pt x="1225" y="725"/>
                </a:lnTo>
                <a:lnTo>
                  <a:pt x="1241" y="744"/>
                </a:lnTo>
                <a:lnTo>
                  <a:pt x="1258" y="761"/>
                </a:lnTo>
                <a:lnTo>
                  <a:pt x="1277" y="776"/>
                </a:lnTo>
                <a:lnTo>
                  <a:pt x="1296" y="789"/>
                </a:lnTo>
                <a:lnTo>
                  <a:pt x="1318" y="799"/>
                </a:lnTo>
                <a:lnTo>
                  <a:pt x="1339" y="807"/>
                </a:lnTo>
                <a:lnTo>
                  <a:pt x="1362" y="813"/>
                </a:lnTo>
                <a:lnTo>
                  <a:pt x="1386" y="817"/>
                </a:lnTo>
                <a:lnTo>
                  <a:pt x="1410" y="818"/>
                </a:lnTo>
                <a:lnTo>
                  <a:pt x="1410" y="818"/>
                </a:lnTo>
                <a:lnTo>
                  <a:pt x="1433" y="817"/>
                </a:lnTo>
                <a:lnTo>
                  <a:pt x="1457" y="813"/>
                </a:lnTo>
                <a:lnTo>
                  <a:pt x="1480" y="807"/>
                </a:lnTo>
                <a:lnTo>
                  <a:pt x="1501" y="799"/>
                </a:lnTo>
                <a:lnTo>
                  <a:pt x="1523" y="789"/>
                </a:lnTo>
                <a:lnTo>
                  <a:pt x="1542" y="776"/>
                </a:lnTo>
                <a:lnTo>
                  <a:pt x="1562" y="761"/>
                </a:lnTo>
                <a:lnTo>
                  <a:pt x="1579" y="744"/>
                </a:lnTo>
                <a:lnTo>
                  <a:pt x="1594" y="725"/>
                </a:lnTo>
                <a:lnTo>
                  <a:pt x="1608" y="703"/>
                </a:lnTo>
                <a:lnTo>
                  <a:pt x="1615" y="693"/>
                </a:lnTo>
                <a:lnTo>
                  <a:pt x="1621" y="681"/>
                </a:lnTo>
                <a:lnTo>
                  <a:pt x="1627" y="669"/>
                </a:lnTo>
                <a:lnTo>
                  <a:pt x="1631" y="656"/>
                </a:lnTo>
                <a:lnTo>
                  <a:pt x="1636" y="643"/>
                </a:lnTo>
                <a:lnTo>
                  <a:pt x="1640" y="629"/>
                </a:lnTo>
                <a:lnTo>
                  <a:pt x="1643" y="615"/>
                </a:lnTo>
                <a:lnTo>
                  <a:pt x="1646" y="600"/>
                </a:lnTo>
                <a:lnTo>
                  <a:pt x="1648" y="585"/>
                </a:lnTo>
                <a:lnTo>
                  <a:pt x="1649" y="569"/>
                </a:lnTo>
                <a:lnTo>
                  <a:pt x="1650" y="553"/>
                </a:lnTo>
                <a:lnTo>
                  <a:pt x="1650" y="537"/>
                </a:lnTo>
                <a:lnTo>
                  <a:pt x="1650" y="537"/>
                </a:lnTo>
                <a:lnTo>
                  <a:pt x="1650" y="520"/>
                </a:lnTo>
                <a:lnTo>
                  <a:pt x="1649" y="504"/>
                </a:lnTo>
                <a:lnTo>
                  <a:pt x="1648" y="488"/>
                </a:lnTo>
                <a:lnTo>
                  <a:pt x="1646" y="473"/>
                </a:lnTo>
                <a:lnTo>
                  <a:pt x="1643" y="458"/>
                </a:lnTo>
                <a:lnTo>
                  <a:pt x="1640" y="444"/>
                </a:lnTo>
                <a:lnTo>
                  <a:pt x="1636" y="430"/>
                </a:lnTo>
                <a:lnTo>
                  <a:pt x="1631" y="417"/>
                </a:lnTo>
                <a:lnTo>
                  <a:pt x="1627" y="404"/>
                </a:lnTo>
                <a:lnTo>
                  <a:pt x="1621" y="391"/>
                </a:lnTo>
                <a:lnTo>
                  <a:pt x="1615" y="379"/>
                </a:lnTo>
                <a:lnTo>
                  <a:pt x="1608" y="368"/>
                </a:lnTo>
                <a:lnTo>
                  <a:pt x="1594" y="347"/>
                </a:lnTo>
                <a:lnTo>
                  <a:pt x="1579" y="327"/>
                </a:lnTo>
                <a:lnTo>
                  <a:pt x="1562" y="311"/>
                </a:lnTo>
                <a:lnTo>
                  <a:pt x="1542" y="296"/>
                </a:lnTo>
                <a:lnTo>
                  <a:pt x="1523" y="283"/>
                </a:lnTo>
                <a:lnTo>
                  <a:pt x="1501" y="272"/>
                </a:lnTo>
                <a:lnTo>
                  <a:pt x="1480" y="265"/>
                </a:lnTo>
                <a:lnTo>
                  <a:pt x="1457" y="258"/>
                </a:lnTo>
                <a:lnTo>
                  <a:pt x="1433" y="255"/>
                </a:lnTo>
                <a:lnTo>
                  <a:pt x="1410" y="254"/>
                </a:lnTo>
                <a:close/>
                <a:moveTo>
                  <a:pt x="833" y="774"/>
                </a:moveTo>
                <a:lnTo>
                  <a:pt x="833" y="774"/>
                </a:lnTo>
                <a:lnTo>
                  <a:pt x="813" y="773"/>
                </a:lnTo>
                <a:lnTo>
                  <a:pt x="794" y="769"/>
                </a:lnTo>
                <a:lnTo>
                  <a:pt x="776" y="764"/>
                </a:lnTo>
                <a:lnTo>
                  <a:pt x="757" y="756"/>
                </a:lnTo>
                <a:lnTo>
                  <a:pt x="741" y="748"/>
                </a:lnTo>
                <a:lnTo>
                  <a:pt x="726" y="736"/>
                </a:lnTo>
                <a:lnTo>
                  <a:pt x="711" y="723"/>
                </a:lnTo>
                <a:lnTo>
                  <a:pt x="698" y="709"/>
                </a:lnTo>
                <a:lnTo>
                  <a:pt x="686" y="692"/>
                </a:lnTo>
                <a:lnTo>
                  <a:pt x="675" y="674"/>
                </a:lnTo>
                <a:lnTo>
                  <a:pt x="665" y="655"/>
                </a:lnTo>
                <a:lnTo>
                  <a:pt x="658" y="633"/>
                </a:lnTo>
                <a:lnTo>
                  <a:pt x="652" y="612"/>
                </a:lnTo>
                <a:lnTo>
                  <a:pt x="647" y="588"/>
                </a:lnTo>
                <a:lnTo>
                  <a:pt x="645" y="563"/>
                </a:lnTo>
                <a:lnTo>
                  <a:pt x="644" y="537"/>
                </a:lnTo>
                <a:lnTo>
                  <a:pt x="644" y="537"/>
                </a:lnTo>
                <a:lnTo>
                  <a:pt x="645" y="511"/>
                </a:lnTo>
                <a:lnTo>
                  <a:pt x="647" y="486"/>
                </a:lnTo>
                <a:lnTo>
                  <a:pt x="652" y="462"/>
                </a:lnTo>
                <a:lnTo>
                  <a:pt x="658" y="440"/>
                </a:lnTo>
                <a:lnTo>
                  <a:pt x="665" y="418"/>
                </a:lnTo>
                <a:lnTo>
                  <a:pt x="675" y="399"/>
                </a:lnTo>
                <a:lnTo>
                  <a:pt x="686" y="380"/>
                </a:lnTo>
                <a:lnTo>
                  <a:pt x="698" y="364"/>
                </a:lnTo>
                <a:lnTo>
                  <a:pt x="711" y="349"/>
                </a:lnTo>
                <a:lnTo>
                  <a:pt x="726" y="336"/>
                </a:lnTo>
                <a:lnTo>
                  <a:pt x="741" y="324"/>
                </a:lnTo>
                <a:lnTo>
                  <a:pt x="757" y="314"/>
                </a:lnTo>
                <a:lnTo>
                  <a:pt x="776" y="307"/>
                </a:lnTo>
                <a:lnTo>
                  <a:pt x="794" y="301"/>
                </a:lnTo>
                <a:lnTo>
                  <a:pt x="813" y="298"/>
                </a:lnTo>
                <a:lnTo>
                  <a:pt x="833" y="297"/>
                </a:lnTo>
                <a:lnTo>
                  <a:pt x="833" y="297"/>
                </a:lnTo>
                <a:lnTo>
                  <a:pt x="853" y="298"/>
                </a:lnTo>
                <a:lnTo>
                  <a:pt x="873" y="301"/>
                </a:lnTo>
                <a:lnTo>
                  <a:pt x="891" y="307"/>
                </a:lnTo>
                <a:lnTo>
                  <a:pt x="908" y="314"/>
                </a:lnTo>
                <a:lnTo>
                  <a:pt x="925" y="324"/>
                </a:lnTo>
                <a:lnTo>
                  <a:pt x="941" y="336"/>
                </a:lnTo>
                <a:lnTo>
                  <a:pt x="955" y="349"/>
                </a:lnTo>
                <a:lnTo>
                  <a:pt x="969" y="364"/>
                </a:lnTo>
                <a:lnTo>
                  <a:pt x="981" y="380"/>
                </a:lnTo>
                <a:lnTo>
                  <a:pt x="992" y="399"/>
                </a:lnTo>
                <a:lnTo>
                  <a:pt x="1001" y="418"/>
                </a:lnTo>
                <a:lnTo>
                  <a:pt x="1009" y="440"/>
                </a:lnTo>
                <a:lnTo>
                  <a:pt x="1015" y="462"/>
                </a:lnTo>
                <a:lnTo>
                  <a:pt x="1020" y="486"/>
                </a:lnTo>
                <a:lnTo>
                  <a:pt x="1022" y="511"/>
                </a:lnTo>
                <a:lnTo>
                  <a:pt x="1023" y="537"/>
                </a:lnTo>
                <a:lnTo>
                  <a:pt x="1023" y="537"/>
                </a:lnTo>
                <a:lnTo>
                  <a:pt x="1022" y="563"/>
                </a:lnTo>
                <a:lnTo>
                  <a:pt x="1020" y="588"/>
                </a:lnTo>
                <a:lnTo>
                  <a:pt x="1015" y="612"/>
                </a:lnTo>
                <a:lnTo>
                  <a:pt x="1009" y="633"/>
                </a:lnTo>
                <a:lnTo>
                  <a:pt x="1001" y="655"/>
                </a:lnTo>
                <a:lnTo>
                  <a:pt x="992" y="674"/>
                </a:lnTo>
                <a:lnTo>
                  <a:pt x="981" y="692"/>
                </a:lnTo>
                <a:lnTo>
                  <a:pt x="969" y="709"/>
                </a:lnTo>
                <a:lnTo>
                  <a:pt x="955" y="723"/>
                </a:lnTo>
                <a:lnTo>
                  <a:pt x="941" y="736"/>
                </a:lnTo>
                <a:lnTo>
                  <a:pt x="925" y="748"/>
                </a:lnTo>
                <a:lnTo>
                  <a:pt x="908" y="756"/>
                </a:lnTo>
                <a:lnTo>
                  <a:pt x="891" y="764"/>
                </a:lnTo>
                <a:lnTo>
                  <a:pt x="873" y="769"/>
                </a:lnTo>
                <a:lnTo>
                  <a:pt x="853" y="773"/>
                </a:lnTo>
                <a:lnTo>
                  <a:pt x="833" y="774"/>
                </a:lnTo>
                <a:close/>
                <a:moveTo>
                  <a:pt x="833" y="254"/>
                </a:moveTo>
                <a:lnTo>
                  <a:pt x="833" y="254"/>
                </a:lnTo>
                <a:lnTo>
                  <a:pt x="809" y="255"/>
                </a:lnTo>
                <a:lnTo>
                  <a:pt x="785" y="258"/>
                </a:lnTo>
                <a:lnTo>
                  <a:pt x="763" y="265"/>
                </a:lnTo>
                <a:lnTo>
                  <a:pt x="741" y="272"/>
                </a:lnTo>
                <a:lnTo>
                  <a:pt x="720" y="283"/>
                </a:lnTo>
                <a:lnTo>
                  <a:pt x="700" y="296"/>
                </a:lnTo>
                <a:lnTo>
                  <a:pt x="682" y="311"/>
                </a:lnTo>
                <a:lnTo>
                  <a:pt x="664" y="327"/>
                </a:lnTo>
                <a:lnTo>
                  <a:pt x="649" y="347"/>
                </a:lnTo>
                <a:lnTo>
                  <a:pt x="635" y="368"/>
                </a:lnTo>
                <a:lnTo>
                  <a:pt x="629" y="379"/>
                </a:lnTo>
                <a:lnTo>
                  <a:pt x="622" y="391"/>
                </a:lnTo>
                <a:lnTo>
                  <a:pt x="617" y="404"/>
                </a:lnTo>
                <a:lnTo>
                  <a:pt x="612" y="417"/>
                </a:lnTo>
                <a:lnTo>
                  <a:pt x="607" y="430"/>
                </a:lnTo>
                <a:lnTo>
                  <a:pt x="604" y="444"/>
                </a:lnTo>
                <a:lnTo>
                  <a:pt x="601" y="458"/>
                </a:lnTo>
                <a:lnTo>
                  <a:pt x="597" y="473"/>
                </a:lnTo>
                <a:lnTo>
                  <a:pt x="595" y="488"/>
                </a:lnTo>
                <a:lnTo>
                  <a:pt x="594" y="504"/>
                </a:lnTo>
                <a:lnTo>
                  <a:pt x="593" y="520"/>
                </a:lnTo>
                <a:lnTo>
                  <a:pt x="592" y="537"/>
                </a:lnTo>
                <a:lnTo>
                  <a:pt x="592" y="537"/>
                </a:lnTo>
                <a:lnTo>
                  <a:pt x="593" y="553"/>
                </a:lnTo>
                <a:lnTo>
                  <a:pt x="594" y="569"/>
                </a:lnTo>
                <a:lnTo>
                  <a:pt x="595" y="585"/>
                </a:lnTo>
                <a:lnTo>
                  <a:pt x="597" y="600"/>
                </a:lnTo>
                <a:lnTo>
                  <a:pt x="601" y="615"/>
                </a:lnTo>
                <a:lnTo>
                  <a:pt x="604" y="629"/>
                </a:lnTo>
                <a:lnTo>
                  <a:pt x="607" y="643"/>
                </a:lnTo>
                <a:lnTo>
                  <a:pt x="612" y="656"/>
                </a:lnTo>
                <a:lnTo>
                  <a:pt x="617" y="669"/>
                </a:lnTo>
                <a:lnTo>
                  <a:pt x="622" y="681"/>
                </a:lnTo>
                <a:lnTo>
                  <a:pt x="635" y="703"/>
                </a:lnTo>
                <a:lnTo>
                  <a:pt x="649" y="725"/>
                </a:lnTo>
                <a:lnTo>
                  <a:pt x="664" y="744"/>
                </a:lnTo>
                <a:lnTo>
                  <a:pt x="682" y="761"/>
                </a:lnTo>
                <a:lnTo>
                  <a:pt x="700" y="776"/>
                </a:lnTo>
                <a:lnTo>
                  <a:pt x="720" y="789"/>
                </a:lnTo>
                <a:lnTo>
                  <a:pt x="741" y="799"/>
                </a:lnTo>
                <a:lnTo>
                  <a:pt x="763" y="807"/>
                </a:lnTo>
                <a:lnTo>
                  <a:pt x="785" y="813"/>
                </a:lnTo>
                <a:lnTo>
                  <a:pt x="809" y="817"/>
                </a:lnTo>
                <a:lnTo>
                  <a:pt x="833" y="818"/>
                </a:lnTo>
                <a:lnTo>
                  <a:pt x="833" y="818"/>
                </a:lnTo>
                <a:lnTo>
                  <a:pt x="857" y="817"/>
                </a:lnTo>
                <a:lnTo>
                  <a:pt x="880" y="813"/>
                </a:lnTo>
                <a:lnTo>
                  <a:pt x="903" y="807"/>
                </a:lnTo>
                <a:lnTo>
                  <a:pt x="926" y="799"/>
                </a:lnTo>
                <a:lnTo>
                  <a:pt x="946" y="789"/>
                </a:lnTo>
                <a:lnTo>
                  <a:pt x="967" y="776"/>
                </a:lnTo>
                <a:lnTo>
                  <a:pt x="985" y="761"/>
                </a:lnTo>
                <a:lnTo>
                  <a:pt x="1002" y="744"/>
                </a:lnTo>
                <a:lnTo>
                  <a:pt x="1019" y="725"/>
                </a:lnTo>
                <a:lnTo>
                  <a:pt x="1033" y="703"/>
                </a:lnTo>
                <a:lnTo>
                  <a:pt x="1039" y="693"/>
                </a:lnTo>
                <a:lnTo>
                  <a:pt x="1045" y="681"/>
                </a:lnTo>
                <a:lnTo>
                  <a:pt x="1050" y="669"/>
                </a:lnTo>
                <a:lnTo>
                  <a:pt x="1055" y="656"/>
                </a:lnTo>
                <a:lnTo>
                  <a:pt x="1060" y="643"/>
                </a:lnTo>
                <a:lnTo>
                  <a:pt x="1063" y="629"/>
                </a:lnTo>
                <a:lnTo>
                  <a:pt x="1067" y="615"/>
                </a:lnTo>
                <a:lnTo>
                  <a:pt x="1069" y="600"/>
                </a:lnTo>
                <a:lnTo>
                  <a:pt x="1072" y="585"/>
                </a:lnTo>
                <a:lnTo>
                  <a:pt x="1074" y="569"/>
                </a:lnTo>
                <a:lnTo>
                  <a:pt x="1074" y="553"/>
                </a:lnTo>
                <a:lnTo>
                  <a:pt x="1075" y="537"/>
                </a:lnTo>
                <a:lnTo>
                  <a:pt x="1075" y="537"/>
                </a:lnTo>
                <a:lnTo>
                  <a:pt x="1074" y="520"/>
                </a:lnTo>
                <a:lnTo>
                  <a:pt x="1074" y="504"/>
                </a:lnTo>
                <a:lnTo>
                  <a:pt x="1072" y="488"/>
                </a:lnTo>
                <a:lnTo>
                  <a:pt x="1069" y="473"/>
                </a:lnTo>
                <a:lnTo>
                  <a:pt x="1067" y="458"/>
                </a:lnTo>
                <a:lnTo>
                  <a:pt x="1063" y="444"/>
                </a:lnTo>
                <a:lnTo>
                  <a:pt x="1060" y="430"/>
                </a:lnTo>
                <a:lnTo>
                  <a:pt x="1055" y="417"/>
                </a:lnTo>
                <a:lnTo>
                  <a:pt x="1050" y="404"/>
                </a:lnTo>
                <a:lnTo>
                  <a:pt x="1045" y="391"/>
                </a:lnTo>
                <a:lnTo>
                  <a:pt x="1039" y="379"/>
                </a:lnTo>
                <a:lnTo>
                  <a:pt x="1033" y="368"/>
                </a:lnTo>
                <a:lnTo>
                  <a:pt x="1019" y="347"/>
                </a:lnTo>
                <a:lnTo>
                  <a:pt x="1002" y="327"/>
                </a:lnTo>
                <a:lnTo>
                  <a:pt x="985" y="311"/>
                </a:lnTo>
                <a:lnTo>
                  <a:pt x="967" y="296"/>
                </a:lnTo>
                <a:lnTo>
                  <a:pt x="946" y="283"/>
                </a:lnTo>
                <a:lnTo>
                  <a:pt x="926" y="272"/>
                </a:lnTo>
                <a:lnTo>
                  <a:pt x="903" y="265"/>
                </a:lnTo>
                <a:lnTo>
                  <a:pt x="880" y="258"/>
                </a:lnTo>
                <a:lnTo>
                  <a:pt x="857" y="255"/>
                </a:lnTo>
                <a:lnTo>
                  <a:pt x="833" y="254"/>
                </a:lnTo>
                <a:close/>
                <a:moveTo>
                  <a:pt x="311" y="770"/>
                </a:moveTo>
                <a:lnTo>
                  <a:pt x="311" y="770"/>
                </a:lnTo>
                <a:lnTo>
                  <a:pt x="296" y="770"/>
                </a:lnTo>
                <a:lnTo>
                  <a:pt x="282" y="769"/>
                </a:lnTo>
                <a:lnTo>
                  <a:pt x="268" y="767"/>
                </a:lnTo>
                <a:lnTo>
                  <a:pt x="254" y="765"/>
                </a:lnTo>
                <a:lnTo>
                  <a:pt x="241" y="762"/>
                </a:lnTo>
                <a:lnTo>
                  <a:pt x="228" y="757"/>
                </a:lnTo>
                <a:lnTo>
                  <a:pt x="216" y="752"/>
                </a:lnTo>
                <a:lnTo>
                  <a:pt x="204" y="747"/>
                </a:lnTo>
                <a:lnTo>
                  <a:pt x="192" y="741"/>
                </a:lnTo>
                <a:lnTo>
                  <a:pt x="181" y="734"/>
                </a:lnTo>
                <a:lnTo>
                  <a:pt x="171" y="726"/>
                </a:lnTo>
                <a:lnTo>
                  <a:pt x="160" y="719"/>
                </a:lnTo>
                <a:lnTo>
                  <a:pt x="150" y="709"/>
                </a:lnTo>
                <a:lnTo>
                  <a:pt x="140" y="700"/>
                </a:lnTo>
                <a:lnTo>
                  <a:pt x="132" y="689"/>
                </a:lnTo>
                <a:lnTo>
                  <a:pt x="123" y="679"/>
                </a:lnTo>
                <a:lnTo>
                  <a:pt x="114" y="668"/>
                </a:lnTo>
                <a:lnTo>
                  <a:pt x="107" y="656"/>
                </a:lnTo>
                <a:lnTo>
                  <a:pt x="99" y="644"/>
                </a:lnTo>
                <a:lnTo>
                  <a:pt x="93" y="630"/>
                </a:lnTo>
                <a:lnTo>
                  <a:pt x="86" y="617"/>
                </a:lnTo>
                <a:lnTo>
                  <a:pt x="81" y="603"/>
                </a:lnTo>
                <a:lnTo>
                  <a:pt x="76" y="588"/>
                </a:lnTo>
                <a:lnTo>
                  <a:pt x="71" y="573"/>
                </a:lnTo>
                <a:lnTo>
                  <a:pt x="64" y="541"/>
                </a:lnTo>
                <a:lnTo>
                  <a:pt x="58" y="507"/>
                </a:lnTo>
                <a:lnTo>
                  <a:pt x="54" y="471"/>
                </a:lnTo>
                <a:lnTo>
                  <a:pt x="53" y="434"/>
                </a:lnTo>
                <a:lnTo>
                  <a:pt x="53" y="434"/>
                </a:lnTo>
                <a:lnTo>
                  <a:pt x="54" y="397"/>
                </a:lnTo>
                <a:lnTo>
                  <a:pt x="58" y="361"/>
                </a:lnTo>
                <a:lnTo>
                  <a:pt x="64" y="327"/>
                </a:lnTo>
                <a:lnTo>
                  <a:pt x="71" y="295"/>
                </a:lnTo>
                <a:lnTo>
                  <a:pt x="77" y="280"/>
                </a:lnTo>
                <a:lnTo>
                  <a:pt x="82" y="266"/>
                </a:lnTo>
                <a:lnTo>
                  <a:pt x="87" y="252"/>
                </a:lnTo>
                <a:lnTo>
                  <a:pt x="94" y="239"/>
                </a:lnTo>
                <a:lnTo>
                  <a:pt x="100" y="226"/>
                </a:lnTo>
                <a:lnTo>
                  <a:pt x="108" y="213"/>
                </a:lnTo>
                <a:lnTo>
                  <a:pt x="116" y="202"/>
                </a:lnTo>
                <a:lnTo>
                  <a:pt x="124" y="190"/>
                </a:lnTo>
                <a:lnTo>
                  <a:pt x="133" y="179"/>
                </a:lnTo>
                <a:lnTo>
                  <a:pt x="142" y="170"/>
                </a:lnTo>
                <a:lnTo>
                  <a:pt x="151" y="161"/>
                </a:lnTo>
                <a:lnTo>
                  <a:pt x="161" y="152"/>
                </a:lnTo>
                <a:lnTo>
                  <a:pt x="172" y="144"/>
                </a:lnTo>
                <a:lnTo>
                  <a:pt x="183" y="136"/>
                </a:lnTo>
                <a:lnTo>
                  <a:pt x="194" y="130"/>
                </a:lnTo>
                <a:lnTo>
                  <a:pt x="206" y="124"/>
                </a:lnTo>
                <a:lnTo>
                  <a:pt x="218" y="119"/>
                </a:lnTo>
                <a:lnTo>
                  <a:pt x="231" y="113"/>
                </a:lnTo>
                <a:lnTo>
                  <a:pt x="244" y="110"/>
                </a:lnTo>
                <a:lnTo>
                  <a:pt x="257" y="106"/>
                </a:lnTo>
                <a:lnTo>
                  <a:pt x="271" y="104"/>
                </a:lnTo>
                <a:lnTo>
                  <a:pt x="285" y="102"/>
                </a:lnTo>
                <a:lnTo>
                  <a:pt x="300" y="100"/>
                </a:lnTo>
                <a:lnTo>
                  <a:pt x="315" y="100"/>
                </a:lnTo>
                <a:lnTo>
                  <a:pt x="315" y="100"/>
                </a:lnTo>
                <a:lnTo>
                  <a:pt x="327" y="100"/>
                </a:lnTo>
                <a:lnTo>
                  <a:pt x="339" y="102"/>
                </a:lnTo>
                <a:lnTo>
                  <a:pt x="351" y="104"/>
                </a:lnTo>
                <a:lnTo>
                  <a:pt x="363" y="106"/>
                </a:lnTo>
                <a:lnTo>
                  <a:pt x="374" y="109"/>
                </a:lnTo>
                <a:lnTo>
                  <a:pt x="385" y="112"/>
                </a:lnTo>
                <a:lnTo>
                  <a:pt x="406" y="121"/>
                </a:lnTo>
                <a:lnTo>
                  <a:pt x="426" y="132"/>
                </a:lnTo>
                <a:lnTo>
                  <a:pt x="444" y="145"/>
                </a:lnTo>
                <a:lnTo>
                  <a:pt x="460" y="160"/>
                </a:lnTo>
                <a:lnTo>
                  <a:pt x="476" y="175"/>
                </a:lnTo>
                <a:lnTo>
                  <a:pt x="507" y="142"/>
                </a:lnTo>
                <a:lnTo>
                  <a:pt x="507" y="142"/>
                </a:lnTo>
                <a:lnTo>
                  <a:pt x="490" y="125"/>
                </a:lnTo>
                <a:lnTo>
                  <a:pt x="472" y="109"/>
                </a:lnTo>
                <a:lnTo>
                  <a:pt x="462" y="102"/>
                </a:lnTo>
                <a:lnTo>
                  <a:pt x="452" y="94"/>
                </a:lnTo>
                <a:lnTo>
                  <a:pt x="440" y="86"/>
                </a:lnTo>
                <a:lnTo>
                  <a:pt x="429" y="80"/>
                </a:lnTo>
                <a:lnTo>
                  <a:pt x="416" y="75"/>
                </a:lnTo>
                <a:lnTo>
                  <a:pt x="403" y="69"/>
                </a:lnTo>
                <a:lnTo>
                  <a:pt x="390" y="65"/>
                </a:lnTo>
                <a:lnTo>
                  <a:pt x="376" y="61"/>
                </a:lnTo>
                <a:lnTo>
                  <a:pt x="362" y="57"/>
                </a:lnTo>
                <a:lnTo>
                  <a:pt x="347" y="55"/>
                </a:lnTo>
                <a:lnTo>
                  <a:pt x="331" y="54"/>
                </a:lnTo>
                <a:lnTo>
                  <a:pt x="315" y="54"/>
                </a:lnTo>
                <a:lnTo>
                  <a:pt x="315" y="54"/>
                </a:lnTo>
                <a:lnTo>
                  <a:pt x="298" y="54"/>
                </a:lnTo>
                <a:lnTo>
                  <a:pt x="281" y="55"/>
                </a:lnTo>
                <a:lnTo>
                  <a:pt x="264" y="57"/>
                </a:lnTo>
                <a:lnTo>
                  <a:pt x="247" y="61"/>
                </a:lnTo>
                <a:lnTo>
                  <a:pt x="231" y="64"/>
                </a:lnTo>
                <a:lnTo>
                  <a:pt x="216" y="68"/>
                </a:lnTo>
                <a:lnTo>
                  <a:pt x="201" y="73"/>
                </a:lnTo>
                <a:lnTo>
                  <a:pt x="187" y="80"/>
                </a:lnTo>
                <a:lnTo>
                  <a:pt x="173" y="86"/>
                </a:lnTo>
                <a:lnTo>
                  <a:pt x="159" y="95"/>
                </a:lnTo>
                <a:lnTo>
                  <a:pt x="146" y="103"/>
                </a:lnTo>
                <a:lnTo>
                  <a:pt x="133" y="112"/>
                </a:lnTo>
                <a:lnTo>
                  <a:pt x="121" y="122"/>
                </a:lnTo>
                <a:lnTo>
                  <a:pt x="109" y="133"/>
                </a:lnTo>
                <a:lnTo>
                  <a:pt x="97" y="144"/>
                </a:lnTo>
                <a:lnTo>
                  <a:pt x="86" y="156"/>
                </a:lnTo>
                <a:lnTo>
                  <a:pt x="77" y="169"/>
                </a:lnTo>
                <a:lnTo>
                  <a:pt x="67" y="182"/>
                </a:lnTo>
                <a:lnTo>
                  <a:pt x="58" y="196"/>
                </a:lnTo>
                <a:lnTo>
                  <a:pt x="50" y="211"/>
                </a:lnTo>
                <a:lnTo>
                  <a:pt x="42" y="226"/>
                </a:lnTo>
                <a:lnTo>
                  <a:pt x="35" y="242"/>
                </a:lnTo>
                <a:lnTo>
                  <a:pt x="28" y="258"/>
                </a:lnTo>
                <a:lnTo>
                  <a:pt x="23" y="276"/>
                </a:lnTo>
                <a:lnTo>
                  <a:pt x="17" y="294"/>
                </a:lnTo>
                <a:lnTo>
                  <a:pt x="13" y="312"/>
                </a:lnTo>
                <a:lnTo>
                  <a:pt x="9" y="331"/>
                </a:lnTo>
                <a:lnTo>
                  <a:pt x="5" y="350"/>
                </a:lnTo>
                <a:lnTo>
                  <a:pt x="3" y="371"/>
                </a:lnTo>
                <a:lnTo>
                  <a:pt x="1" y="391"/>
                </a:lnTo>
                <a:lnTo>
                  <a:pt x="0" y="413"/>
                </a:lnTo>
                <a:lnTo>
                  <a:pt x="0" y="434"/>
                </a:lnTo>
                <a:lnTo>
                  <a:pt x="0" y="434"/>
                </a:lnTo>
                <a:lnTo>
                  <a:pt x="0" y="456"/>
                </a:lnTo>
                <a:lnTo>
                  <a:pt x="1" y="477"/>
                </a:lnTo>
                <a:lnTo>
                  <a:pt x="3" y="498"/>
                </a:lnTo>
                <a:lnTo>
                  <a:pt x="5" y="518"/>
                </a:lnTo>
                <a:lnTo>
                  <a:pt x="9" y="537"/>
                </a:lnTo>
                <a:lnTo>
                  <a:pt x="13" y="556"/>
                </a:lnTo>
                <a:lnTo>
                  <a:pt x="17" y="575"/>
                </a:lnTo>
                <a:lnTo>
                  <a:pt x="23" y="593"/>
                </a:lnTo>
                <a:lnTo>
                  <a:pt x="28" y="610"/>
                </a:lnTo>
                <a:lnTo>
                  <a:pt x="35" y="627"/>
                </a:lnTo>
                <a:lnTo>
                  <a:pt x="42" y="643"/>
                </a:lnTo>
                <a:lnTo>
                  <a:pt x="50" y="659"/>
                </a:lnTo>
                <a:lnTo>
                  <a:pt x="58" y="673"/>
                </a:lnTo>
                <a:lnTo>
                  <a:pt x="67" y="687"/>
                </a:lnTo>
                <a:lnTo>
                  <a:pt x="76" y="701"/>
                </a:lnTo>
                <a:lnTo>
                  <a:pt x="86" y="714"/>
                </a:lnTo>
                <a:lnTo>
                  <a:pt x="96" y="726"/>
                </a:lnTo>
                <a:lnTo>
                  <a:pt x="108" y="738"/>
                </a:lnTo>
                <a:lnTo>
                  <a:pt x="119" y="748"/>
                </a:lnTo>
                <a:lnTo>
                  <a:pt x="131" y="759"/>
                </a:lnTo>
                <a:lnTo>
                  <a:pt x="144" y="767"/>
                </a:lnTo>
                <a:lnTo>
                  <a:pt x="157" y="776"/>
                </a:lnTo>
                <a:lnTo>
                  <a:pt x="170" y="783"/>
                </a:lnTo>
                <a:lnTo>
                  <a:pt x="184" y="791"/>
                </a:lnTo>
                <a:lnTo>
                  <a:pt x="198" y="797"/>
                </a:lnTo>
                <a:lnTo>
                  <a:pt x="213" y="803"/>
                </a:lnTo>
                <a:lnTo>
                  <a:pt x="228" y="807"/>
                </a:lnTo>
                <a:lnTo>
                  <a:pt x="243" y="810"/>
                </a:lnTo>
                <a:lnTo>
                  <a:pt x="259" y="814"/>
                </a:lnTo>
                <a:lnTo>
                  <a:pt x="275" y="816"/>
                </a:lnTo>
                <a:lnTo>
                  <a:pt x="292" y="817"/>
                </a:lnTo>
                <a:lnTo>
                  <a:pt x="308" y="818"/>
                </a:lnTo>
                <a:lnTo>
                  <a:pt x="308" y="818"/>
                </a:lnTo>
                <a:lnTo>
                  <a:pt x="326" y="817"/>
                </a:lnTo>
                <a:lnTo>
                  <a:pt x="343" y="816"/>
                </a:lnTo>
                <a:lnTo>
                  <a:pt x="360" y="814"/>
                </a:lnTo>
                <a:lnTo>
                  <a:pt x="375" y="810"/>
                </a:lnTo>
                <a:lnTo>
                  <a:pt x="391" y="806"/>
                </a:lnTo>
                <a:lnTo>
                  <a:pt x="405" y="802"/>
                </a:lnTo>
                <a:lnTo>
                  <a:pt x="419" y="796"/>
                </a:lnTo>
                <a:lnTo>
                  <a:pt x="433" y="790"/>
                </a:lnTo>
                <a:lnTo>
                  <a:pt x="446" y="782"/>
                </a:lnTo>
                <a:lnTo>
                  <a:pt x="459" y="775"/>
                </a:lnTo>
                <a:lnTo>
                  <a:pt x="471" y="766"/>
                </a:lnTo>
                <a:lnTo>
                  <a:pt x="483" y="756"/>
                </a:lnTo>
                <a:lnTo>
                  <a:pt x="495" y="747"/>
                </a:lnTo>
                <a:lnTo>
                  <a:pt x="507" y="736"/>
                </a:lnTo>
                <a:lnTo>
                  <a:pt x="527" y="712"/>
                </a:lnTo>
                <a:lnTo>
                  <a:pt x="497" y="680"/>
                </a:lnTo>
                <a:lnTo>
                  <a:pt x="497" y="680"/>
                </a:lnTo>
                <a:lnTo>
                  <a:pt x="477" y="701"/>
                </a:lnTo>
                <a:lnTo>
                  <a:pt x="456" y="720"/>
                </a:lnTo>
                <a:lnTo>
                  <a:pt x="446" y="728"/>
                </a:lnTo>
                <a:lnTo>
                  <a:pt x="434" y="736"/>
                </a:lnTo>
                <a:lnTo>
                  <a:pt x="423" y="742"/>
                </a:lnTo>
                <a:lnTo>
                  <a:pt x="413" y="748"/>
                </a:lnTo>
                <a:lnTo>
                  <a:pt x="401" y="753"/>
                </a:lnTo>
                <a:lnTo>
                  <a:pt x="389" y="757"/>
                </a:lnTo>
                <a:lnTo>
                  <a:pt x="377" y="762"/>
                </a:lnTo>
                <a:lnTo>
                  <a:pt x="364" y="765"/>
                </a:lnTo>
                <a:lnTo>
                  <a:pt x="351" y="767"/>
                </a:lnTo>
                <a:lnTo>
                  <a:pt x="338" y="769"/>
                </a:lnTo>
                <a:lnTo>
                  <a:pt x="325" y="770"/>
                </a:lnTo>
                <a:lnTo>
                  <a:pt x="311" y="77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grpSp>
        <p:nvGrpSpPr>
          <p:cNvPr id="12" name="Grupo 11"/>
          <p:cNvGrpSpPr/>
          <p:nvPr userDrawn="1"/>
        </p:nvGrpSpPr>
        <p:grpSpPr>
          <a:xfrm>
            <a:off x="6606231" y="2300744"/>
            <a:ext cx="5613400" cy="3752851"/>
            <a:chOff x="3286125" y="1550988"/>
            <a:chExt cx="5613400" cy="3752851"/>
          </a:xfrm>
          <a:solidFill>
            <a:schemeClr val="bg1">
              <a:alpha val="10000"/>
            </a:schemeClr>
          </a:solidFill>
        </p:grpSpPr>
        <p:sp>
          <p:nvSpPr>
            <p:cNvPr id="13" name="Freeform 5"/>
            <p:cNvSpPr>
              <a:spLocks noEditPoints="1"/>
            </p:cNvSpPr>
            <p:nvPr userDrawn="1"/>
          </p:nvSpPr>
          <p:spPr bwMode="auto">
            <a:xfrm>
              <a:off x="3286125" y="2606676"/>
              <a:ext cx="2381250" cy="2697163"/>
            </a:xfrm>
            <a:custGeom>
              <a:avLst/>
              <a:gdLst>
                <a:gd name="T0" fmla="*/ 331 w 634"/>
                <a:gd name="T1" fmla="*/ 0 h 717"/>
                <a:gd name="T2" fmla="*/ 57 w 634"/>
                <a:gd name="T3" fmla="*/ 47 h 717"/>
                <a:gd name="T4" fmla="*/ 94 w 634"/>
                <a:gd name="T5" fmla="*/ 226 h 717"/>
                <a:gd name="T6" fmla="*/ 310 w 634"/>
                <a:gd name="T7" fmla="*/ 182 h 717"/>
                <a:gd name="T8" fmla="*/ 417 w 634"/>
                <a:gd name="T9" fmla="*/ 279 h 717"/>
                <a:gd name="T10" fmla="*/ 315 w 634"/>
                <a:gd name="T11" fmla="*/ 271 h 717"/>
                <a:gd name="T12" fmla="*/ 0 w 634"/>
                <a:gd name="T13" fmla="*/ 512 h 717"/>
                <a:gd name="T14" fmla="*/ 220 w 634"/>
                <a:gd name="T15" fmla="*/ 717 h 717"/>
                <a:gd name="T16" fmla="*/ 417 w 634"/>
                <a:gd name="T17" fmla="*/ 639 h 717"/>
                <a:gd name="T18" fmla="*/ 417 w 634"/>
                <a:gd name="T19" fmla="*/ 704 h 717"/>
                <a:gd name="T20" fmla="*/ 634 w 634"/>
                <a:gd name="T21" fmla="*/ 704 h 717"/>
                <a:gd name="T22" fmla="*/ 634 w 634"/>
                <a:gd name="T23" fmla="*/ 283 h 717"/>
                <a:gd name="T24" fmla="*/ 331 w 634"/>
                <a:gd name="T25" fmla="*/ 0 h 717"/>
                <a:gd name="T26" fmla="*/ 417 w 634"/>
                <a:gd name="T27" fmla="*/ 520 h 717"/>
                <a:gd name="T28" fmla="*/ 304 w 634"/>
                <a:gd name="T29" fmla="*/ 560 h 717"/>
                <a:gd name="T30" fmla="*/ 217 w 634"/>
                <a:gd name="T31" fmla="*/ 488 h 717"/>
                <a:gd name="T32" fmla="*/ 357 w 634"/>
                <a:gd name="T33" fmla="*/ 405 h 717"/>
                <a:gd name="T34" fmla="*/ 417 w 634"/>
                <a:gd name="T35" fmla="*/ 411 h 717"/>
                <a:gd name="T36" fmla="*/ 417 w 634"/>
                <a:gd name="T37" fmla="*/ 520 h 7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34" h="717">
                  <a:moveTo>
                    <a:pt x="331" y="0"/>
                  </a:moveTo>
                  <a:cubicBezTo>
                    <a:pt x="233" y="0"/>
                    <a:pt x="126" y="22"/>
                    <a:pt x="57" y="47"/>
                  </a:cubicBezTo>
                  <a:cubicBezTo>
                    <a:pt x="94" y="226"/>
                    <a:pt x="94" y="226"/>
                    <a:pt x="94" y="226"/>
                  </a:cubicBezTo>
                  <a:cubicBezTo>
                    <a:pt x="148" y="204"/>
                    <a:pt x="238" y="182"/>
                    <a:pt x="310" y="182"/>
                  </a:cubicBezTo>
                  <a:cubicBezTo>
                    <a:pt x="381" y="182"/>
                    <a:pt x="416" y="209"/>
                    <a:pt x="417" y="279"/>
                  </a:cubicBezTo>
                  <a:cubicBezTo>
                    <a:pt x="386" y="274"/>
                    <a:pt x="352" y="271"/>
                    <a:pt x="315" y="271"/>
                  </a:cubicBezTo>
                  <a:cubicBezTo>
                    <a:pt x="126" y="271"/>
                    <a:pt x="0" y="356"/>
                    <a:pt x="0" y="512"/>
                  </a:cubicBezTo>
                  <a:cubicBezTo>
                    <a:pt x="0" y="636"/>
                    <a:pt x="78" y="717"/>
                    <a:pt x="220" y="717"/>
                  </a:cubicBezTo>
                  <a:cubicBezTo>
                    <a:pt x="308" y="717"/>
                    <a:pt x="372" y="681"/>
                    <a:pt x="417" y="639"/>
                  </a:cubicBezTo>
                  <a:cubicBezTo>
                    <a:pt x="417" y="704"/>
                    <a:pt x="417" y="704"/>
                    <a:pt x="417" y="704"/>
                  </a:cubicBezTo>
                  <a:cubicBezTo>
                    <a:pt x="634" y="704"/>
                    <a:pt x="634" y="704"/>
                    <a:pt x="634" y="704"/>
                  </a:cubicBezTo>
                  <a:cubicBezTo>
                    <a:pt x="634" y="283"/>
                    <a:pt x="634" y="283"/>
                    <a:pt x="634" y="283"/>
                  </a:cubicBezTo>
                  <a:cubicBezTo>
                    <a:pt x="634" y="120"/>
                    <a:pt x="558" y="0"/>
                    <a:pt x="331" y="0"/>
                  </a:cubicBezTo>
                  <a:close/>
                  <a:moveTo>
                    <a:pt x="417" y="520"/>
                  </a:moveTo>
                  <a:cubicBezTo>
                    <a:pt x="389" y="540"/>
                    <a:pt x="351" y="560"/>
                    <a:pt x="304" y="560"/>
                  </a:cubicBezTo>
                  <a:cubicBezTo>
                    <a:pt x="251" y="560"/>
                    <a:pt x="217" y="540"/>
                    <a:pt x="217" y="488"/>
                  </a:cubicBezTo>
                  <a:cubicBezTo>
                    <a:pt x="217" y="431"/>
                    <a:pt x="279" y="405"/>
                    <a:pt x="357" y="405"/>
                  </a:cubicBezTo>
                  <a:cubicBezTo>
                    <a:pt x="378" y="405"/>
                    <a:pt x="400" y="407"/>
                    <a:pt x="417" y="411"/>
                  </a:cubicBezTo>
                  <a:lnTo>
                    <a:pt x="417" y="52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4" name="Rectangle 6"/>
            <p:cNvSpPr>
              <a:spLocks noChangeArrowheads="1"/>
            </p:cNvSpPr>
            <p:nvPr userDrawn="1"/>
          </p:nvSpPr>
          <p:spPr bwMode="auto">
            <a:xfrm>
              <a:off x="5961063" y="2652713"/>
              <a:ext cx="833438" cy="2601913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5" name="Freeform 7"/>
            <p:cNvSpPr>
              <a:spLocks/>
            </p:cNvSpPr>
            <p:nvPr userDrawn="1"/>
          </p:nvSpPr>
          <p:spPr bwMode="auto">
            <a:xfrm>
              <a:off x="5915025" y="1550988"/>
              <a:ext cx="931863" cy="777875"/>
            </a:xfrm>
            <a:custGeom>
              <a:avLst/>
              <a:gdLst>
                <a:gd name="T0" fmla="*/ 124 w 248"/>
                <a:gd name="T1" fmla="*/ 0 h 207"/>
                <a:gd name="T2" fmla="*/ 0 w 248"/>
                <a:gd name="T3" fmla="*/ 102 h 207"/>
                <a:gd name="T4" fmla="*/ 124 w 248"/>
                <a:gd name="T5" fmla="*/ 207 h 207"/>
                <a:gd name="T6" fmla="*/ 248 w 248"/>
                <a:gd name="T7" fmla="*/ 102 h 207"/>
                <a:gd name="T8" fmla="*/ 124 w 248"/>
                <a:gd name="T9" fmla="*/ 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8" h="207">
                  <a:moveTo>
                    <a:pt x="124" y="0"/>
                  </a:moveTo>
                  <a:cubicBezTo>
                    <a:pt x="50" y="0"/>
                    <a:pt x="0" y="27"/>
                    <a:pt x="0" y="102"/>
                  </a:cubicBezTo>
                  <a:cubicBezTo>
                    <a:pt x="0" y="179"/>
                    <a:pt x="50" y="207"/>
                    <a:pt x="124" y="207"/>
                  </a:cubicBezTo>
                  <a:cubicBezTo>
                    <a:pt x="199" y="207"/>
                    <a:pt x="248" y="179"/>
                    <a:pt x="248" y="102"/>
                  </a:cubicBezTo>
                  <a:cubicBezTo>
                    <a:pt x="248" y="27"/>
                    <a:pt x="199" y="0"/>
                    <a:pt x="1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6" name="Freeform 8"/>
            <p:cNvSpPr>
              <a:spLocks/>
            </p:cNvSpPr>
            <p:nvPr userDrawn="1"/>
          </p:nvSpPr>
          <p:spPr bwMode="auto">
            <a:xfrm>
              <a:off x="7096125" y="2606676"/>
              <a:ext cx="1803400" cy="2647950"/>
            </a:xfrm>
            <a:custGeom>
              <a:avLst/>
              <a:gdLst>
                <a:gd name="T0" fmla="*/ 410 w 480"/>
                <a:gd name="T1" fmla="*/ 0 h 704"/>
                <a:gd name="T2" fmla="*/ 222 w 480"/>
                <a:gd name="T3" fmla="*/ 132 h 704"/>
                <a:gd name="T4" fmla="*/ 222 w 480"/>
                <a:gd name="T5" fmla="*/ 12 h 704"/>
                <a:gd name="T6" fmla="*/ 0 w 480"/>
                <a:gd name="T7" fmla="*/ 12 h 704"/>
                <a:gd name="T8" fmla="*/ 0 w 480"/>
                <a:gd name="T9" fmla="*/ 704 h 704"/>
                <a:gd name="T10" fmla="*/ 222 w 480"/>
                <a:gd name="T11" fmla="*/ 704 h 704"/>
                <a:gd name="T12" fmla="*/ 222 w 480"/>
                <a:gd name="T13" fmla="*/ 317 h 704"/>
                <a:gd name="T14" fmla="*/ 366 w 480"/>
                <a:gd name="T15" fmla="*/ 205 h 704"/>
                <a:gd name="T16" fmla="*/ 480 w 480"/>
                <a:gd name="T17" fmla="*/ 231 h 704"/>
                <a:gd name="T18" fmla="*/ 480 w 480"/>
                <a:gd name="T19" fmla="*/ 9 h 704"/>
                <a:gd name="T20" fmla="*/ 410 w 480"/>
                <a:gd name="T21" fmla="*/ 0 h 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80" h="704">
                  <a:moveTo>
                    <a:pt x="410" y="0"/>
                  </a:moveTo>
                  <a:cubicBezTo>
                    <a:pt x="320" y="0"/>
                    <a:pt x="262" y="53"/>
                    <a:pt x="222" y="132"/>
                  </a:cubicBezTo>
                  <a:cubicBezTo>
                    <a:pt x="222" y="12"/>
                    <a:pt x="222" y="12"/>
                    <a:pt x="222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704"/>
                    <a:pt x="0" y="704"/>
                    <a:pt x="0" y="704"/>
                  </a:cubicBezTo>
                  <a:cubicBezTo>
                    <a:pt x="222" y="704"/>
                    <a:pt x="222" y="704"/>
                    <a:pt x="222" y="704"/>
                  </a:cubicBezTo>
                  <a:cubicBezTo>
                    <a:pt x="222" y="317"/>
                    <a:pt x="222" y="317"/>
                    <a:pt x="222" y="317"/>
                  </a:cubicBezTo>
                  <a:cubicBezTo>
                    <a:pt x="241" y="254"/>
                    <a:pt x="292" y="205"/>
                    <a:pt x="366" y="205"/>
                  </a:cubicBezTo>
                  <a:cubicBezTo>
                    <a:pt x="409" y="205"/>
                    <a:pt x="450" y="217"/>
                    <a:pt x="480" y="231"/>
                  </a:cubicBezTo>
                  <a:cubicBezTo>
                    <a:pt x="480" y="9"/>
                    <a:pt x="480" y="9"/>
                    <a:pt x="480" y="9"/>
                  </a:cubicBezTo>
                  <a:cubicBezTo>
                    <a:pt x="458" y="3"/>
                    <a:pt x="434" y="0"/>
                    <a:pt x="4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pic>
        <p:nvPicPr>
          <p:cNvPr id="17" name="Imagen 1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6465" y="434446"/>
            <a:ext cx="1116541" cy="184552"/>
          </a:xfrm>
          <a:prstGeom prst="rect">
            <a:avLst/>
          </a:prstGeom>
        </p:spPr>
      </p:pic>
      <p:sp>
        <p:nvSpPr>
          <p:cNvPr id="18" name="Marcador de texto 5">
            <a:extLst>
              <a:ext uri="{FF2B5EF4-FFF2-40B4-BE49-F238E27FC236}">
                <a16:creationId xmlns:a16="http://schemas.microsoft.com/office/drawing/2014/main" id="{C2F74DAA-57C9-40E1-94F4-AF415810FBF8}"/>
              </a:ext>
            </a:extLst>
          </p:cNvPr>
          <p:cNvSpPr txBox="1">
            <a:spLocks/>
          </p:cNvSpPr>
          <p:nvPr userDrawn="1"/>
        </p:nvSpPr>
        <p:spPr>
          <a:xfrm>
            <a:off x="653320" y="600213"/>
            <a:ext cx="4791774" cy="3054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800" kern="1200" spc="-8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 spc="-1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 spc="-1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200" kern="1200" spc="-1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200" kern="1200" spc="-1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-8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CS-Centre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0" i="1" u="none" strike="noStrike" kern="1200" cap="none" spc="-8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Johnson Controls - Hitachi Air Conditioning Spain, S.A.U.</a:t>
            </a:r>
            <a:endParaRPr kumimoji="0" lang="es-ES" sz="1700" b="0" i="1" u="none" strike="noStrike" kern="1200" cap="none" spc="-8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1" name="Footer Placeholder 1"/>
          <p:cNvSpPr txBox="1">
            <a:spLocks/>
          </p:cNvSpPr>
          <p:nvPr userDrawn="1"/>
        </p:nvSpPr>
        <p:spPr>
          <a:xfrm>
            <a:off x="625690" y="6468178"/>
            <a:ext cx="4787138" cy="206106"/>
          </a:xfrm>
          <a:prstGeom prst="rect">
            <a:avLst/>
          </a:prstGeom>
        </p:spPr>
        <p:txBody>
          <a:bodyPr vert="horz" lIns="90000" tIns="0" rIns="0" bIns="0" rtlCol="0"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r>
              <a:rPr lang="en-US" altLang="ja-JP" sz="600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(C)2021 Johnson Controls - Hitachi Air Conditioning</a:t>
            </a:r>
            <a:endParaRPr lang="en-GB" baseline="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91893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Cov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B1C1E1-5D85-4415-B732-D6657B6C88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5689" y="2956283"/>
            <a:ext cx="4662407" cy="2024791"/>
          </a:xfrm>
        </p:spPr>
        <p:txBody>
          <a:bodyPr anchor="t">
            <a:noAutofit/>
          </a:bodyPr>
          <a:lstStyle>
            <a:lvl1pPr>
              <a:lnSpc>
                <a:spcPct val="80000"/>
              </a:lnSpc>
              <a:defRPr sz="5000" b="1" i="0">
                <a:solidFill>
                  <a:schemeClr val="bg1"/>
                </a:solidFill>
                <a:latin typeface="+mj-lt"/>
                <a:ea typeface="Source Sans Pro ExtraLight" panose="020B0303030403020204" pitchFamily="34" charset="0"/>
              </a:defRPr>
            </a:lvl1pPr>
          </a:lstStyle>
          <a:p>
            <a:r>
              <a:rPr lang="en-US" dirty="0"/>
              <a:t>Master title</a:t>
            </a:r>
            <a:endParaRPr lang="es-ES" dirty="0"/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5591FF86-D6C9-4CA3-81D1-D83C18E3A57E}"/>
              </a:ext>
            </a:extLst>
          </p:cNvPr>
          <p:cNvSpPr txBox="1">
            <a:spLocks/>
          </p:cNvSpPr>
          <p:nvPr userDrawn="1"/>
        </p:nvSpPr>
        <p:spPr>
          <a:xfrm>
            <a:off x="653320" y="2300744"/>
            <a:ext cx="531845" cy="9273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b="1" i="0" kern="1200">
                <a:solidFill>
                  <a:schemeClr val="accent2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defRPr>
            </a:lvl1pPr>
          </a:lstStyle>
          <a:p>
            <a:r>
              <a:rPr lang="es-ES" dirty="0">
                <a:solidFill>
                  <a:schemeClr val="bg1"/>
                </a:solidFill>
                <a:latin typeface="+mj-lt"/>
              </a:rPr>
              <a:t>–</a:t>
            </a:r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C5B6F7FC-A71E-49B1-BA0F-5E77B5B2B644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714374" y="5839568"/>
            <a:ext cx="1328739" cy="184557"/>
          </a:xfrm>
          <a:custGeom>
            <a:avLst/>
            <a:gdLst>
              <a:gd name="T0" fmla="*/ 3636 w 7680"/>
              <a:gd name="T1" fmla="*/ 518 h 1060"/>
              <a:gd name="T2" fmla="*/ 4078 w 7680"/>
              <a:gd name="T3" fmla="*/ 418 h 1060"/>
              <a:gd name="T4" fmla="*/ 3702 w 7680"/>
              <a:gd name="T5" fmla="*/ 265 h 1060"/>
              <a:gd name="T6" fmla="*/ 3868 w 7680"/>
              <a:gd name="T7" fmla="*/ 69 h 1060"/>
              <a:gd name="T8" fmla="*/ 3665 w 7680"/>
              <a:gd name="T9" fmla="*/ 307 h 1060"/>
              <a:gd name="T10" fmla="*/ 3598 w 7680"/>
              <a:gd name="T11" fmla="*/ 750 h 1060"/>
              <a:gd name="T12" fmla="*/ 4027 w 7680"/>
              <a:gd name="T13" fmla="*/ 770 h 1060"/>
              <a:gd name="T14" fmla="*/ 7610 w 7680"/>
              <a:gd name="T15" fmla="*/ 693 h 1060"/>
              <a:gd name="T16" fmla="*/ 7285 w 7680"/>
              <a:gd name="T17" fmla="*/ 529 h 1060"/>
              <a:gd name="T18" fmla="*/ 7630 w 7680"/>
              <a:gd name="T19" fmla="*/ 672 h 1060"/>
              <a:gd name="T20" fmla="*/ 7238 w 7680"/>
              <a:gd name="T21" fmla="*/ 468 h 1060"/>
              <a:gd name="T22" fmla="*/ 7519 w 7680"/>
              <a:gd name="T23" fmla="*/ 794 h 1060"/>
              <a:gd name="T24" fmla="*/ 7442 w 7680"/>
              <a:gd name="T25" fmla="*/ 1017 h 1060"/>
              <a:gd name="T26" fmla="*/ 7637 w 7680"/>
              <a:gd name="T27" fmla="*/ 990 h 1060"/>
              <a:gd name="T28" fmla="*/ 6712 w 7680"/>
              <a:gd name="T29" fmla="*/ 804 h 1060"/>
              <a:gd name="T30" fmla="*/ 7049 w 7680"/>
              <a:gd name="T31" fmla="*/ 377 h 1060"/>
              <a:gd name="T32" fmla="*/ 6525 w 7680"/>
              <a:gd name="T33" fmla="*/ 49 h 1060"/>
              <a:gd name="T34" fmla="*/ 6570 w 7680"/>
              <a:gd name="T35" fmla="*/ 94 h 1060"/>
              <a:gd name="T36" fmla="*/ 6239 w 7680"/>
              <a:gd name="T37" fmla="*/ 707 h 1060"/>
              <a:gd name="T38" fmla="*/ 6254 w 7680"/>
              <a:gd name="T39" fmla="*/ 806 h 1060"/>
              <a:gd name="T40" fmla="*/ 5811 w 7680"/>
              <a:gd name="T41" fmla="*/ 774 h 1060"/>
              <a:gd name="T42" fmla="*/ 5725 w 7680"/>
              <a:gd name="T43" fmla="*/ 575 h 1060"/>
              <a:gd name="T44" fmla="*/ 5704 w 7680"/>
              <a:gd name="T45" fmla="*/ 339 h 1060"/>
              <a:gd name="T46" fmla="*/ 5928 w 7680"/>
              <a:gd name="T47" fmla="*/ 473 h 1060"/>
              <a:gd name="T48" fmla="*/ 5636 w 7680"/>
              <a:gd name="T49" fmla="*/ 736 h 1060"/>
              <a:gd name="T50" fmla="*/ 6020 w 7680"/>
              <a:gd name="T51" fmla="*/ 804 h 1060"/>
              <a:gd name="T52" fmla="*/ 5212 w 7680"/>
              <a:gd name="T53" fmla="*/ 366 h 1060"/>
              <a:gd name="T54" fmla="*/ 5162 w 7680"/>
              <a:gd name="T55" fmla="*/ 505 h 1060"/>
              <a:gd name="T56" fmla="*/ 5120 w 7680"/>
              <a:gd name="T57" fmla="*/ 614 h 1060"/>
              <a:gd name="T58" fmla="*/ 5513 w 7680"/>
              <a:gd name="T59" fmla="*/ 775 h 1060"/>
              <a:gd name="T60" fmla="*/ 5163 w 7680"/>
              <a:gd name="T61" fmla="*/ 567 h 1060"/>
              <a:gd name="T62" fmla="*/ 4481 w 7680"/>
              <a:gd name="T63" fmla="*/ 67 h 1060"/>
              <a:gd name="T64" fmla="*/ 2889 w 7680"/>
              <a:gd name="T65" fmla="*/ 744 h 1060"/>
              <a:gd name="T66" fmla="*/ 2938 w 7680"/>
              <a:gd name="T67" fmla="*/ 301 h 1060"/>
              <a:gd name="T68" fmla="*/ 2906 w 7680"/>
              <a:gd name="T69" fmla="*/ 265 h 1060"/>
              <a:gd name="T70" fmla="*/ 2847 w 7680"/>
              <a:gd name="T71" fmla="*/ 776 h 1060"/>
              <a:gd name="T72" fmla="*/ 3101 w 7680"/>
              <a:gd name="T73" fmla="*/ 960 h 1060"/>
              <a:gd name="T74" fmla="*/ 2939 w 7680"/>
              <a:gd name="T75" fmla="*/ 1060 h 1060"/>
              <a:gd name="T76" fmla="*/ 2397 w 7680"/>
              <a:gd name="T77" fmla="*/ 261 h 1060"/>
              <a:gd name="T78" fmla="*/ 2440 w 7680"/>
              <a:gd name="T79" fmla="*/ 298 h 1060"/>
              <a:gd name="T80" fmla="*/ 2590 w 7680"/>
              <a:gd name="T81" fmla="*/ 334 h 1060"/>
              <a:gd name="T82" fmla="*/ 1984 w 7680"/>
              <a:gd name="T83" fmla="*/ 103 h 1060"/>
              <a:gd name="T84" fmla="*/ 1855 w 7680"/>
              <a:gd name="T85" fmla="*/ 774 h 1060"/>
              <a:gd name="T86" fmla="*/ 1847 w 7680"/>
              <a:gd name="T87" fmla="*/ 818 h 1060"/>
              <a:gd name="T88" fmla="*/ 1221 w 7680"/>
              <a:gd name="T89" fmla="*/ 537 h 1060"/>
              <a:gd name="T90" fmla="*/ 1568 w 7680"/>
              <a:gd name="T91" fmla="*/ 399 h 1060"/>
              <a:gd name="T92" fmla="*/ 1362 w 7680"/>
              <a:gd name="T93" fmla="*/ 258 h 1060"/>
              <a:gd name="T94" fmla="*/ 1180 w 7680"/>
              <a:gd name="T95" fmla="*/ 629 h 1060"/>
              <a:gd name="T96" fmla="*/ 1615 w 7680"/>
              <a:gd name="T97" fmla="*/ 693 h 1060"/>
              <a:gd name="T98" fmla="*/ 1562 w 7680"/>
              <a:gd name="T99" fmla="*/ 311 h 1060"/>
              <a:gd name="T100" fmla="*/ 645 w 7680"/>
              <a:gd name="T101" fmla="*/ 511 h 1060"/>
              <a:gd name="T102" fmla="*/ 1001 w 7680"/>
              <a:gd name="T103" fmla="*/ 418 h 1060"/>
              <a:gd name="T104" fmla="*/ 763 w 7680"/>
              <a:gd name="T105" fmla="*/ 265 h 1060"/>
              <a:gd name="T106" fmla="*/ 607 w 7680"/>
              <a:gd name="T107" fmla="*/ 643 h 1060"/>
              <a:gd name="T108" fmla="*/ 1045 w 7680"/>
              <a:gd name="T109" fmla="*/ 681 h 1060"/>
              <a:gd name="T110" fmla="*/ 967 w 7680"/>
              <a:gd name="T111" fmla="*/ 296 h 1060"/>
              <a:gd name="T112" fmla="*/ 99 w 7680"/>
              <a:gd name="T113" fmla="*/ 644 h 1060"/>
              <a:gd name="T114" fmla="*/ 172 w 7680"/>
              <a:gd name="T115" fmla="*/ 144 h 1060"/>
              <a:gd name="T116" fmla="*/ 472 w 7680"/>
              <a:gd name="T117" fmla="*/ 109 h 1060"/>
              <a:gd name="T118" fmla="*/ 109 w 7680"/>
              <a:gd name="T119" fmla="*/ 133 h 1060"/>
              <a:gd name="T120" fmla="*/ 23 w 7680"/>
              <a:gd name="T121" fmla="*/ 593 h 1060"/>
              <a:gd name="T122" fmla="*/ 343 w 7680"/>
              <a:gd name="T123" fmla="*/ 816 h 1060"/>
              <a:gd name="T124" fmla="*/ 338 w 7680"/>
              <a:gd name="T125" fmla="*/ 769 h 10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7680" h="1060">
                <a:moveTo>
                  <a:pt x="3767" y="775"/>
                </a:moveTo>
                <a:lnTo>
                  <a:pt x="3767" y="775"/>
                </a:lnTo>
                <a:lnTo>
                  <a:pt x="3750" y="775"/>
                </a:lnTo>
                <a:lnTo>
                  <a:pt x="3733" y="773"/>
                </a:lnTo>
                <a:lnTo>
                  <a:pt x="3718" y="768"/>
                </a:lnTo>
                <a:lnTo>
                  <a:pt x="3703" y="764"/>
                </a:lnTo>
                <a:lnTo>
                  <a:pt x="3688" y="757"/>
                </a:lnTo>
                <a:lnTo>
                  <a:pt x="3674" y="750"/>
                </a:lnTo>
                <a:lnTo>
                  <a:pt x="3662" y="741"/>
                </a:lnTo>
                <a:lnTo>
                  <a:pt x="3650" y="732"/>
                </a:lnTo>
                <a:lnTo>
                  <a:pt x="3639" y="720"/>
                </a:lnTo>
                <a:lnTo>
                  <a:pt x="3629" y="708"/>
                </a:lnTo>
                <a:lnTo>
                  <a:pt x="3621" y="695"/>
                </a:lnTo>
                <a:lnTo>
                  <a:pt x="3613" y="681"/>
                </a:lnTo>
                <a:lnTo>
                  <a:pt x="3608" y="666"/>
                </a:lnTo>
                <a:lnTo>
                  <a:pt x="3603" y="649"/>
                </a:lnTo>
                <a:lnTo>
                  <a:pt x="3601" y="632"/>
                </a:lnTo>
                <a:lnTo>
                  <a:pt x="3600" y="614"/>
                </a:lnTo>
                <a:lnTo>
                  <a:pt x="3600" y="614"/>
                </a:lnTo>
                <a:lnTo>
                  <a:pt x="3600" y="601"/>
                </a:lnTo>
                <a:lnTo>
                  <a:pt x="3602" y="588"/>
                </a:lnTo>
                <a:lnTo>
                  <a:pt x="3606" y="575"/>
                </a:lnTo>
                <a:lnTo>
                  <a:pt x="3610" y="563"/>
                </a:lnTo>
                <a:lnTo>
                  <a:pt x="3615" y="551"/>
                </a:lnTo>
                <a:lnTo>
                  <a:pt x="3621" y="539"/>
                </a:lnTo>
                <a:lnTo>
                  <a:pt x="3628" y="528"/>
                </a:lnTo>
                <a:lnTo>
                  <a:pt x="3636" y="518"/>
                </a:lnTo>
                <a:lnTo>
                  <a:pt x="3644" y="507"/>
                </a:lnTo>
                <a:lnTo>
                  <a:pt x="3653" y="496"/>
                </a:lnTo>
                <a:lnTo>
                  <a:pt x="3674" y="475"/>
                </a:lnTo>
                <a:lnTo>
                  <a:pt x="3696" y="456"/>
                </a:lnTo>
                <a:lnTo>
                  <a:pt x="3721" y="437"/>
                </a:lnTo>
                <a:lnTo>
                  <a:pt x="3721" y="437"/>
                </a:lnTo>
                <a:lnTo>
                  <a:pt x="3742" y="472"/>
                </a:lnTo>
                <a:lnTo>
                  <a:pt x="3764" y="507"/>
                </a:lnTo>
                <a:lnTo>
                  <a:pt x="3789" y="541"/>
                </a:lnTo>
                <a:lnTo>
                  <a:pt x="3816" y="575"/>
                </a:lnTo>
                <a:lnTo>
                  <a:pt x="3843" y="607"/>
                </a:lnTo>
                <a:lnTo>
                  <a:pt x="3871" y="639"/>
                </a:lnTo>
                <a:lnTo>
                  <a:pt x="3900" y="668"/>
                </a:lnTo>
                <a:lnTo>
                  <a:pt x="3930" y="696"/>
                </a:lnTo>
                <a:lnTo>
                  <a:pt x="3930" y="696"/>
                </a:lnTo>
                <a:lnTo>
                  <a:pt x="3912" y="713"/>
                </a:lnTo>
                <a:lnTo>
                  <a:pt x="3894" y="728"/>
                </a:lnTo>
                <a:lnTo>
                  <a:pt x="3875" y="741"/>
                </a:lnTo>
                <a:lnTo>
                  <a:pt x="3854" y="753"/>
                </a:lnTo>
                <a:lnTo>
                  <a:pt x="3832" y="763"/>
                </a:lnTo>
                <a:lnTo>
                  <a:pt x="3811" y="769"/>
                </a:lnTo>
                <a:lnTo>
                  <a:pt x="3800" y="771"/>
                </a:lnTo>
                <a:lnTo>
                  <a:pt x="3789" y="774"/>
                </a:lnTo>
                <a:lnTo>
                  <a:pt x="3778" y="775"/>
                </a:lnTo>
                <a:lnTo>
                  <a:pt x="3767" y="775"/>
                </a:lnTo>
                <a:close/>
                <a:moveTo>
                  <a:pt x="4126" y="418"/>
                </a:moveTo>
                <a:lnTo>
                  <a:pt x="4078" y="418"/>
                </a:lnTo>
                <a:lnTo>
                  <a:pt x="4078" y="418"/>
                </a:lnTo>
                <a:lnTo>
                  <a:pt x="4068" y="453"/>
                </a:lnTo>
                <a:lnTo>
                  <a:pt x="4056" y="486"/>
                </a:lnTo>
                <a:lnTo>
                  <a:pt x="4043" y="519"/>
                </a:lnTo>
                <a:lnTo>
                  <a:pt x="4030" y="550"/>
                </a:lnTo>
                <a:lnTo>
                  <a:pt x="4015" y="580"/>
                </a:lnTo>
                <a:lnTo>
                  <a:pt x="3998" y="608"/>
                </a:lnTo>
                <a:lnTo>
                  <a:pt x="3980" y="635"/>
                </a:lnTo>
                <a:lnTo>
                  <a:pt x="3961" y="661"/>
                </a:lnTo>
                <a:lnTo>
                  <a:pt x="3961" y="661"/>
                </a:lnTo>
                <a:lnTo>
                  <a:pt x="3946" y="647"/>
                </a:lnTo>
                <a:lnTo>
                  <a:pt x="3929" y="630"/>
                </a:lnTo>
                <a:lnTo>
                  <a:pt x="3909" y="609"/>
                </a:lnTo>
                <a:lnTo>
                  <a:pt x="3888" y="587"/>
                </a:lnTo>
                <a:lnTo>
                  <a:pt x="3866" y="563"/>
                </a:lnTo>
                <a:lnTo>
                  <a:pt x="3844" y="536"/>
                </a:lnTo>
                <a:lnTo>
                  <a:pt x="3823" y="507"/>
                </a:lnTo>
                <a:lnTo>
                  <a:pt x="3801" y="478"/>
                </a:lnTo>
                <a:lnTo>
                  <a:pt x="3781" y="446"/>
                </a:lnTo>
                <a:lnTo>
                  <a:pt x="3761" y="414"/>
                </a:lnTo>
                <a:lnTo>
                  <a:pt x="3743" y="381"/>
                </a:lnTo>
                <a:lnTo>
                  <a:pt x="3728" y="348"/>
                </a:lnTo>
                <a:lnTo>
                  <a:pt x="3721" y="332"/>
                </a:lnTo>
                <a:lnTo>
                  <a:pt x="3715" y="314"/>
                </a:lnTo>
                <a:lnTo>
                  <a:pt x="3710" y="298"/>
                </a:lnTo>
                <a:lnTo>
                  <a:pt x="3706" y="281"/>
                </a:lnTo>
                <a:lnTo>
                  <a:pt x="3702" y="265"/>
                </a:lnTo>
                <a:lnTo>
                  <a:pt x="3700" y="249"/>
                </a:lnTo>
                <a:lnTo>
                  <a:pt x="3697" y="232"/>
                </a:lnTo>
                <a:lnTo>
                  <a:pt x="3697" y="216"/>
                </a:lnTo>
                <a:lnTo>
                  <a:pt x="3697" y="216"/>
                </a:lnTo>
                <a:lnTo>
                  <a:pt x="3697" y="203"/>
                </a:lnTo>
                <a:lnTo>
                  <a:pt x="3700" y="191"/>
                </a:lnTo>
                <a:lnTo>
                  <a:pt x="3702" y="179"/>
                </a:lnTo>
                <a:lnTo>
                  <a:pt x="3705" y="169"/>
                </a:lnTo>
                <a:lnTo>
                  <a:pt x="3708" y="158"/>
                </a:lnTo>
                <a:lnTo>
                  <a:pt x="3714" y="148"/>
                </a:lnTo>
                <a:lnTo>
                  <a:pt x="3719" y="138"/>
                </a:lnTo>
                <a:lnTo>
                  <a:pt x="3726" y="130"/>
                </a:lnTo>
                <a:lnTo>
                  <a:pt x="3732" y="122"/>
                </a:lnTo>
                <a:lnTo>
                  <a:pt x="3740" y="115"/>
                </a:lnTo>
                <a:lnTo>
                  <a:pt x="3748" y="108"/>
                </a:lnTo>
                <a:lnTo>
                  <a:pt x="3758" y="104"/>
                </a:lnTo>
                <a:lnTo>
                  <a:pt x="3768" y="99"/>
                </a:lnTo>
                <a:lnTo>
                  <a:pt x="3778" y="96"/>
                </a:lnTo>
                <a:lnTo>
                  <a:pt x="3789" y="94"/>
                </a:lnTo>
                <a:lnTo>
                  <a:pt x="3801" y="94"/>
                </a:lnTo>
                <a:lnTo>
                  <a:pt x="3801" y="94"/>
                </a:lnTo>
                <a:lnTo>
                  <a:pt x="3815" y="95"/>
                </a:lnTo>
                <a:lnTo>
                  <a:pt x="3827" y="97"/>
                </a:lnTo>
                <a:lnTo>
                  <a:pt x="3838" y="102"/>
                </a:lnTo>
                <a:lnTo>
                  <a:pt x="3846" y="107"/>
                </a:lnTo>
                <a:lnTo>
                  <a:pt x="3846" y="107"/>
                </a:lnTo>
                <a:lnTo>
                  <a:pt x="3868" y="69"/>
                </a:lnTo>
                <a:lnTo>
                  <a:pt x="3868" y="69"/>
                </a:lnTo>
                <a:lnTo>
                  <a:pt x="3854" y="63"/>
                </a:lnTo>
                <a:lnTo>
                  <a:pt x="3839" y="57"/>
                </a:lnTo>
                <a:lnTo>
                  <a:pt x="3822" y="54"/>
                </a:lnTo>
                <a:lnTo>
                  <a:pt x="3803" y="54"/>
                </a:lnTo>
                <a:lnTo>
                  <a:pt x="3803" y="54"/>
                </a:lnTo>
                <a:lnTo>
                  <a:pt x="3787" y="54"/>
                </a:lnTo>
                <a:lnTo>
                  <a:pt x="3772" y="56"/>
                </a:lnTo>
                <a:lnTo>
                  <a:pt x="3757" y="61"/>
                </a:lnTo>
                <a:lnTo>
                  <a:pt x="3742" y="66"/>
                </a:lnTo>
                <a:lnTo>
                  <a:pt x="3729" y="72"/>
                </a:lnTo>
                <a:lnTo>
                  <a:pt x="3716" y="80"/>
                </a:lnTo>
                <a:lnTo>
                  <a:pt x="3705" y="90"/>
                </a:lnTo>
                <a:lnTo>
                  <a:pt x="3694" y="100"/>
                </a:lnTo>
                <a:lnTo>
                  <a:pt x="3684" y="111"/>
                </a:lnTo>
                <a:lnTo>
                  <a:pt x="3676" y="124"/>
                </a:lnTo>
                <a:lnTo>
                  <a:pt x="3668" y="137"/>
                </a:lnTo>
                <a:lnTo>
                  <a:pt x="3663" y="152"/>
                </a:lnTo>
                <a:lnTo>
                  <a:pt x="3657" y="167"/>
                </a:lnTo>
                <a:lnTo>
                  <a:pt x="3654" y="184"/>
                </a:lnTo>
                <a:lnTo>
                  <a:pt x="3652" y="201"/>
                </a:lnTo>
                <a:lnTo>
                  <a:pt x="3652" y="218"/>
                </a:lnTo>
                <a:lnTo>
                  <a:pt x="3652" y="218"/>
                </a:lnTo>
                <a:lnTo>
                  <a:pt x="3652" y="240"/>
                </a:lnTo>
                <a:lnTo>
                  <a:pt x="3655" y="261"/>
                </a:lnTo>
                <a:lnTo>
                  <a:pt x="3660" y="284"/>
                </a:lnTo>
                <a:lnTo>
                  <a:pt x="3665" y="307"/>
                </a:lnTo>
                <a:lnTo>
                  <a:pt x="3671" y="331"/>
                </a:lnTo>
                <a:lnTo>
                  <a:pt x="3680" y="353"/>
                </a:lnTo>
                <a:lnTo>
                  <a:pt x="3690" y="377"/>
                </a:lnTo>
                <a:lnTo>
                  <a:pt x="3701" y="401"/>
                </a:lnTo>
                <a:lnTo>
                  <a:pt x="3701" y="401"/>
                </a:lnTo>
                <a:lnTo>
                  <a:pt x="3673" y="422"/>
                </a:lnTo>
                <a:lnTo>
                  <a:pt x="3644" y="445"/>
                </a:lnTo>
                <a:lnTo>
                  <a:pt x="3632" y="456"/>
                </a:lnTo>
                <a:lnTo>
                  <a:pt x="3619" y="469"/>
                </a:lnTo>
                <a:lnTo>
                  <a:pt x="3608" y="481"/>
                </a:lnTo>
                <a:lnTo>
                  <a:pt x="3596" y="494"/>
                </a:lnTo>
                <a:lnTo>
                  <a:pt x="3586" y="507"/>
                </a:lnTo>
                <a:lnTo>
                  <a:pt x="3578" y="521"/>
                </a:lnTo>
                <a:lnTo>
                  <a:pt x="3569" y="536"/>
                </a:lnTo>
                <a:lnTo>
                  <a:pt x="3562" y="550"/>
                </a:lnTo>
                <a:lnTo>
                  <a:pt x="3557" y="566"/>
                </a:lnTo>
                <a:lnTo>
                  <a:pt x="3553" y="582"/>
                </a:lnTo>
                <a:lnTo>
                  <a:pt x="3551" y="600"/>
                </a:lnTo>
                <a:lnTo>
                  <a:pt x="3549" y="617"/>
                </a:lnTo>
                <a:lnTo>
                  <a:pt x="3549" y="617"/>
                </a:lnTo>
                <a:lnTo>
                  <a:pt x="3551" y="640"/>
                </a:lnTo>
                <a:lnTo>
                  <a:pt x="3554" y="661"/>
                </a:lnTo>
                <a:lnTo>
                  <a:pt x="3559" y="681"/>
                </a:lnTo>
                <a:lnTo>
                  <a:pt x="3567" y="700"/>
                </a:lnTo>
                <a:lnTo>
                  <a:pt x="3575" y="717"/>
                </a:lnTo>
                <a:lnTo>
                  <a:pt x="3586" y="735"/>
                </a:lnTo>
                <a:lnTo>
                  <a:pt x="3598" y="750"/>
                </a:lnTo>
                <a:lnTo>
                  <a:pt x="3612" y="763"/>
                </a:lnTo>
                <a:lnTo>
                  <a:pt x="3627" y="776"/>
                </a:lnTo>
                <a:lnTo>
                  <a:pt x="3643" y="787"/>
                </a:lnTo>
                <a:lnTo>
                  <a:pt x="3661" y="796"/>
                </a:lnTo>
                <a:lnTo>
                  <a:pt x="3679" y="804"/>
                </a:lnTo>
                <a:lnTo>
                  <a:pt x="3700" y="809"/>
                </a:lnTo>
                <a:lnTo>
                  <a:pt x="3719" y="814"/>
                </a:lnTo>
                <a:lnTo>
                  <a:pt x="3741" y="817"/>
                </a:lnTo>
                <a:lnTo>
                  <a:pt x="3762" y="818"/>
                </a:lnTo>
                <a:lnTo>
                  <a:pt x="3762" y="818"/>
                </a:lnTo>
                <a:lnTo>
                  <a:pt x="3777" y="817"/>
                </a:lnTo>
                <a:lnTo>
                  <a:pt x="3792" y="816"/>
                </a:lnTo>
                <a:lnTo>
                  <a:pt x="3807" y="814"/>
                </a:lnTo>
                <a:lnTo>
                  <a:pt x="3821" y="810"/>
                </a:lnTo>
                <a:lnTo>
                  <a:pt x="3835" y="807"/>
                </a:lnTo>
                <a:lnTo>
                  <a:pt x="3849" y="803"/>
                </a:lnTo>
                <a:lnTo>
                  <a:pt x="3862" y="797"/>
                </a:lnTo>
                <a:lnTo>
                  <a:pt x="3873" y="792"/>
                </a:lnTo>
                <a:lnTo>
                  <a:pt x="3886" y="786"/>
                </a:lnTo>
                <a:lnTo>
                  <a:pt x="3898" y="778"/>
                </a:lnTo>
                <a:lnTo>
                  <a:pt x="3921" y="763"/>
                </a:lnTo>
                <a:lnTo>
                  <a:pt x="3943" y="744"/>
                </a:lnTo>
                <a:lnTo>
                  <a:pt x="3963" y="725"/>
                </a:lnTo>
                <a:lnTo>
                  <a:pt x="3963" y="725"/>
                </a:lnTo>
                <a:lnTo>
                  <a:pt x="3985" y="741"/>
                </a:lnTo>
                <a:lnTo>
                  <a:pt x="4006" y="756"/>
                </a:lnTo>
                <a:lnTo>
                  <a:pt x="4027" y="770"/>
                </a:lnTo>
                <a:lnTo>
                  <a:pt x="4046" y="782"/>
                </a:lnTo>
                <a:lnTo>
                  <a:pt x="4066" y="793"/>
                </a:lnTo>
                <a:lnTo>
                  <a:pt x="4085" y="803"/>
                </a:lnTo>
                <a:lnTo>
                  <a:pt x="4104" y="810"/>
                </a:lnTo>
                <a:lnTo>
                  <a:pt x="4121" y="818"/>
                </a:lnTo>
                <a:lnTo>
                  <a:pt x="4138" y="774"/>
                </a:lnTo>
                <a:lnTo>
                  <a:pt x="4138" y="774"/>
                </a:lnTo>
                <a:lnTo>
                  <a:pt x="4122" y="767"/>
                </a:lnTo>
                <a:lnTo>
                  <a:pt x="4105" y="760"/>
                </a:lnTo>
                <a:lnTo>
                  <a:pt x="4087" y="751"/>
                </a:lnTo>
                <a:lnTo>
                  <a:pt x="4070" y="741"/>
                </a:lnTo>
                <a:lnTo>
                  <a:pt x="4052" y="730"/>
                </a:lnTo>
                <a:lnTo>
                  <a:pt x="4033" y="717"/>
                </a:lnTo>
                <a:lnTo>
                  <a:pt x="4014" y="703"/>
                </a:lnTo>
                <a:lnTo>
                  <a:pt x="3994" y="689"/>
                </a:lnTo>
                <a:lnTo>
                  <a:pt x="3994" y="689"/>
                </a:lnTo>
                <a:lnTo>
                  <a:pt x="4016" y="660"/>
                </a:lnTo>
                <a:lnTo>
                  <a:pt x="4037" y="629"/>
                </a:lnTo>
                <a:lnTo>
                  <a:pt x="4055" y="596"/>
                </a:lnTo>
                <a:lnTo>
                  <a:pt x="4071" y="563"/>
                </a:lnTo>
                <a:lnTo>
                  <a:pt x="4087" y="528"/>
                </a:lnTo>
                <a:lnTo>
                  <a:pt x="4101" y="493"/>
                </a:lnTo>
                <a:lnTo>
                  <a:pt x="4114" y="456"/>
                </a:lnTo>
                <a:lnTo>
                  <a:pt x="4126" y="418"/>
                </a:lnTo>
                <a:close/>
                <a:moveTo>
                  <a:pt x="7630" y="672"/>
                </a:moveTo>
                <a:lnTo>
                  <a:pt x="7630" y="672"/>
                </a:lnTo>
                <a:lnTo>
                  <a:pt x="7610" y="693"/>
                </a:lnTo>
                <a:lnTo>
                  <a:pt x="7589" y="710"/>
                </a:lnTo>
                <a:lnTo>
                  <a:pt x="7569" y="725"/>
                </a:lnTo>
                <a:lnTo>
                  <a:pt x="7548" y="738"/>
                </a:lnTo>
                <a:lnTo>
                  <a:pt x="7528" y="748"/>
                </a:lnTo>
                <a:lnTo>
                  <a:pt x="7517" y="752"/>
                </a:lnTo>
                <a:lnTo>
                  <a:pt x="7506" y="755"/>
                </a:lnTo>
                <a:lnTo>
                  <a:pt x="7495" y="757"/>
                </a:lnTo>
                <a:lnTo>
                  <a:pt x="7484" y="760"/>
                </a:lnTo>
                <a:lnTo>
                  <a:pt x="7474" y="761"/>
                </a:lnTo>
                <a:lnTo>
                  <a:pt x="7463" y="761"/>
                </a:lnTo>
                <a:lnTo>
                  <a:pt x="7463" y="761"/>
                </a:lnTo>
                <a:lnTo>
                  <a:pt x="7442" y="760"/>
                </a:lnTo>
                <a:lnTo>
                  <a:pt x="7423" y="756"/>
                </a:lnTo>
                <a:lnTo>
                  <a:pt x="7405" y="751"/>
                </a:lnTo>
                <a:lnTo>
                  <a:pt x="7387" y="744"/>
                </a:lnTo>
                <a:lnTo>
                  <a:pt x="7371" y="735"/>
                </a:lnTo>
                <a:lnTo>
                  <a:pt x="7357" y="724"/>
                </a:lnTo>
                <a:lnTo>
                  <a:pt x="7343" y="711"/>
                </a:lnTo>
                <a:lnTo>
                  <a:pt x="7331" y="697"/>
                </a:lnTo>
                <a:lnTo>
                  <a:pt x="7320" y="681"/>
                </a:lnTo>
                <a:lnTo>
                  <a:pt x="7312" y="663"/>
                </a:lnTo>
                <a:lnTo>
                  <a:pt x="7303" y="644"/>
                </a:lnTo>
                <a:lnTo>
                  <a:pt x="7297" y="623"/>
                </a:lnTo>
                <a:lnTo>
                  <a:pt x="7292" y="602"/>
                </a:lnTo>
                <a:lnTo>
                  <a:pt x="7288" y="579"/>
                </a:lnTo>
                <a:lnTo>
                  <a:pt x="7286" y="554"/>
                </a:lnTo>
                <a:lnTo>
                  <a:pt x="7285" y="529"/>
                </a:lnTo>
                <a:lnTo>
                  <a:pt x="7285" y="529"/>
                </a:lnTo>
                <a:lnTo>
                  <a:pt x="7286" y="505"/>
                </a:lnTo>
                <a:lnTo>
                  <a:pt x="7289" y="482"/>
                </a:lnTo>
                <a:lnTo>
                  <a:pt x="7293" y="459"/>
                </a:lnTo>
                <a:lnTo>
                  <a:pt x="7300" y="438"/>
                </a:lnTo>
                <a:lnTo>
                  <a:pt x="7307" y="417"/>
                </a:lnTo>
                <a:lnTo>
                  <a:pt x="7317" y="399"/>
                </a:lnTo>
                <a:lnTo>
                  <a:pt x="7328" y="380"/>
                </a:lnTo>
                <a:lnTo>
                  <a:pt x="7340" y="364"/>
                </a:lnTo>
                <a:lnTo>
                  <a:pt x="7353" y="349"/>
                </a:lnTo>
                <a:lnTo>
                  <a:pt x="7368" y="336"/>
                </a:lnTo>
                <a:lnTo>
                  <a:pt x="7383" y="325"/>
                </a:lnTo>
                <a:lnTo>
                  <a:pt x="7400" y="316"/>
                </a:lnTo>
                <a:lnTo>
                  <a:pt x="7418" y="308"/>
                </a:lnTo>
                <a:lnTo>
                  <a:pt x="7436" y="301"/>
                </a:lnTo>
                <a:lnTo>
                  <a:pt x="7454" y="298"/>
                </a:lnTo>
                <a:lnTo>
                  <a:pt x="7474" y="297"/>
                </a:lnTo>
                <a:lnTo>
                  <a:pt x="7474" y="297"/>
                </a:lnTo>
                <a:lnTo>
                  <a:pt x="7494" y="298"/>
                </a:lnTo>
                <a:lnTo>
                  <a:pt x="7513" y="301"/>
                </a:lnTo>
                <a:lnTo>
                  <a:pt x="7532" y="306"/>
                </a:lnTo>
                <a:lnTo>
                  <a:pt x="7551" y="313"/>
                </a:lnTo>
                <a:lnTo>
                  <a:pt x="7571" y="323"/>
                </a:lnTo>
                <a:lnTo>
                  <a:pt x="7590" y="335"/>
                </a:lnTo>
                <a:lnTo>
                  <a:pt x="7610" y="349"/>
                </a:lnTo>
                <a:lnTo>
                  <a:pt x="7630" y="366"/>
                </a:lnTo>
                <a:lnTo>
                  <a:pt x="7630" y="672"/>
                </a:lnTo>
                <a:close/>
                <a:moveTo>
                  <a:pt x="7637" y="267"/>
                </a:moveTo>
                <a:lnTo>
                  <a:pt x="7631" y="317"/>
                </a:lnTo>
                <a:lnTo>
                  <a:pt x="7628" y="317"/>
                </a:lnTo>
                <a:lnTo>
                  <a:pt x="7628" y="317"/>
                </a:lnTo>
                <a:lnTo>
                  <a:pt x="7611" y="303"/>
                </a:lnTo>
                <a:lnTo>
                  <a:pt x="7593" y="290"/>
                </a:lnTo>
                <a:lnTo>
                  <a:pt x="7574" y="280"/>
                </a:lnTo>
                <a:lnTo>
                  <a:pt x="7556" y="270"/>
                </a:lnTo>
                <a:lnTo>
                  <a:pt x="7536" y="264"/>
                </a:lnTo>
                <a:lnTo>
                  <a:pt x="7517" y="258"/>
                </a:lnTo>
                <a:lnTo>
                  <a:pt x="7495" y="255"/>
                </a:lnTo>
                <a:lnTo>
                  <a:pt x="7472" y="254"/>
                </a:lnTo>
                <a:lnTo>
                  <a:pt x="7472" y="254"/>
                </a:lnTo>
                <a:lnTo>
                  <a:pt x="7448" y="255"/>
                </a:lnTo>
                <a:lnTo>
                  <a:pt x="7425" y="258"/>
                </a:lnTo>
                <a:lnTo>
                  <a:pt x="7402" y="265"/>
                </a:lnTo>
                <a:lnTo>
                  <a:pt x="7381" y="273"/>
                </a:lnTo>
                <a:lnTo>
                  <a:pt x="7360" y="283"/>
                </a:lnTo>
                <a:lnTo>
                  <a:pt x="7341" y="296"/>
                </a:lnTo>
                <a:lnTo>
                  <a:pt x="7322" y="311"/>
                </a:lnTo>
                <a:lnTo>
                  <a:pt x="7305" y="327"/>
                </a:lnTo>
                <a:lnTo>
                  <a:pt x="7289" y="347"/>
                </a:lnTo>
                <a:lnTo>
                  <a:pt x="7275" y="367"/>
                </a:lnTo>
                <a:lnTo>
                  <a:pt x="7263" y="390"/>
                </a:lnTo>
                <a:lnTo>
                  <a:pt x="7253" y="414"/>
                </a:lnTo>
                <a:lnTo>
                  <a:pt x="7245" y="441"/>
                </a:lnTo>
                <a:lnTo>
                  <a:pt x="7238" y="468"/>
                </a:lnTo>
                <a:lnTo>
                  <a:pt x="7236" y="483"/>
                </a:lnTo>
                <a:lnTo>
                  <a:pt x="7235" y="498"/>
                </a:lnTo>
                <a:lnTo>
                  <a:pt x="7234" y="513"/>
                </a:lnTo>
                <a:lnTo>
                  <a:pt x="7234" y="529"/>
                </a:lnTo>
                <a:lnTo>
                  <a:pt x="7234" y="529"/>
                </a:lnTo>
                <a:lnTo>
                  <a:pt x="7235" y="561"/>
                </a:lnTo>
                <a:lnTo>
                  <a:pt x="7238" y="592"/>
                </a:lnTo>
                <a:lnTo>
                  <a:pt x="7243" y="620"/>
                </a:lnTo>
                <a:lnTo>
                  <a:pt x="7249" y="646"/>
                </a:lnTo>
                <a:lnTo>
                  <a:pt x="7258" y="671"/>
                </a:lnTo>
                <a:lnTo>
                  <a:pt x="7268" y="694"/>
                </a:lnTo>
                <a:lnTo>
                  <a:pt x="7280" y="714"/>
                </a:lnTo>
                <a:lnTo>
                  <a:pt x="7294" y="733"/>
                </a:lnTo>
                <a:lnTo>
                  <a:pt x="7310" y="750"/>
                </a:lnTo>
                <a:lnTo>
                  <a:pt x="7326" y="764"/>
                </a:lnTo>
                <a:lnTo>
                  <a:pt x="7344" y="776"/>
                </a:lnTo>
                <a:lnTo>
                  <a:pt x="7364" y="787"/>
                </a:lnTo>
                <a:lnTo>
                  <a:pt x="7385" y="794"/>
                </a:lnTo>
                <a:lnTo>
                  <a:pt x="7407" y="800"/>
                </a:lnTo>
                <a:lnTo>
                  <a:pt x="7430" y="803"/>
                </a:lnTo>
                <a:lnTo>
                  <a:pt x="7455" y="804"/>
                </a:lnTo>
                <a:lnTo>
                  <a:pt x="7455" y="804"/>
                </a:lnTo>
                <a:lnTo>
                  <a:pt x="7468" y="804"/>
                </a:lnTo>
                <a:lnTo>
                  <a:pt x="7481" y="803"/>
                </a:lnTo>
                <a:lnTo>
                  <a:pt x="7494" y="801"/>
                </a:lnTo>
                <a:lnTo>
                  <a:pt x="7507" y="797"/>
                </a:lnTo>
                <a:lnTo>
                  <a:pt x="7519" y="794"/>
                </a:lnTo>
                <a:lnTo>
                  <a:pt x="7531" y="790"/>
                </a:lnTo>
                <a:lnTo>
                  <a:pt x="7543" y="784"/>
                </a:lnTo>
                <a:lnTo>
                  <a:pt x="7554" y="779"/>
                </a:lnTo>
                <a:lnTo>
                  <a:pt x="7575" y="767"/>
                </a:lnTo>
                <a:lnTo>
                  <a:pt x="7596" y="753"/>
                </a:lnTo>
                <a:lnTo>
                  <a:pt x="7614" y="738"/>
                </a:lnTo>
                <a:lnTo>
                  <a:pt x="7631" y="722"/>
                </a:lnTo>
                <a:lnTo>
                  <a:pt x="7630" y="844"/>
                </a:lnTo>
                <a:lnTo>
                  <a:pt x="7630" y="844"/>
                </a:lnTo>
                <a:lnTo>
                  <a:pt x="7630" y="863"/>
                </a:lnTo>
                <a:lnTo>
                  <a:pt x="7628" y="882"/>
                </a:lnTo>
                <a:lnTo>
                  <a:pt x="7625" y="900"/>
                </a:lnTo>
                <a:lnTo>
                  <a:pt x="7621" y="916"/>
                </a:lnTo>
                <a:lnTo>
                  <a:pt x="7614" y="932"/>
                </a:lnTo>
                <a:lnTo>
                  <a:pt x="7607" y="947"/>
                </a:lnTo>
                <a:lnTo>
                  <a:pt x="7598" y="960"/>
                </a:lnTo>
                <a:lnTo>
                  <a:pt x="7588" y="971"/>
                </a:lnTo>
                <a:lnTo>
                  <a:pt x="7577" y="982"/>
                </a:lnTo>
                <a:lnTo>
                  <a:pt x="7564" y="992"/>
                </a:lnTo>
                <a:lnTo>
                  <a:pt x="7551" y="999"/>
                </a:lnTo>
                <a:lnTo>
                  <a:pt x="7536" y="1006"/>
                </a:lnTo>
                <a:lnTo>
                  <a:pt x="7520" y="1011"/>
                </a:lnTo>
                <a:lnTo>
                  <a:pt x="7502" y="1015"/>
                </a:lnTo>
                <a:lnTo>
                  <a:pt x="7483" y="1017"/>
                </a:lnTo>
                <a:lnTo>
                  <a:pt x="7463" y="1018"/>
                </a:lnTo>
                <a:lnTo>
                  <a:pt x="7463" y="1018"/>
                </a:lnTo>
                <a:lnTo>
                  <a:pt x="7442" y="1017"/>
                </a:lnTo>
                <a:lnTo>
                  <a:pt x="7421" y="1015"/>
                </a:lnTo>
                <a:lnTo>
                  <a:pt x="7400" y="1011"/>
                </a:lnTo>
                <a:lnTo>
                  <a:pt x="7380" y="1005"/>
                </a:lnTo>
                <a:lnTo>
                  <a:pt x="7359" y="997"/>
                </a:lnTo>
                <a:lnTo>
                  <a:pt x="7338" y="989"/>
                </a:lnTo>
                <a:lnTo>
                  <a:pt x="7318" y="977"/>
                </a:lnTo>
                <a:lnTo>
                  <a:pt x="7298" y="963"/>
                </a:lnTo>
                <a:lnTo>
                  <a:pt x="7275" y="1003"/>
                </a:lnTo>
                <a:lnTo>
                  <a:pt x="7275" y="1003"/>
                </a:lnTo>
                <a:lnTo>
                  <a:pt x="7295" y="1015"/>
                </a:lnTo>
                <a:lnTo>
                  <a:pt x="7317" y="1027"/>
                </a:lnTo>
                <a:lnTo>
                  <a:pt x="7339" y="1036"/>
                </a:lnTo>
                <a:lnTo>
                  <a:pt x="7362" y="1045"/>
                </a:lnTo>
                <a:lnTo>
                  <a:pt x="7386" y="1051"/>
                </a:lnTo>
                <a:lnTo>
                  <a:pt x="7411" y="1057"/>
                </a:lnTo>
                <a:lnTo>
                  <a:pt x="7437" y="1060"/>
                </a:lnTo>
                <a:lnTo>
                  <a:pt x="7463" y="1060"/>
                </a:lnTo>
                <a:lnTo>
                  <a:pt x="7463" y="1060"/>
                </a:lnTo>
                <a:lnTo>
                  <a:pt x="7489" y="1060"/>
                </a:lnTo>
                <a:lnTo>
                  <a:pt x="7513" y="1057"/>
                </a:lnTo>
                <a:lnTo>
                  <a:pt x="7534" y="1052"/>
                </a:lnTo>
                <a:lnTo>
                  <a:pt x="7556" y="1046"/>
                </a:lnTo>
                <a:lnTo>
                  <a:pt x="7575" y="1037"/>
                </a:lnTo>
                <a:lnTo>
                  <a:pt x="7593" y="1028"/>
                </a:lnTo>
                <a:lnTo>
                  <a:pt x="7609" y="1017"/>
                </a:lnTo>
                <a:lnTo>
                  <a:pt x="7624" y="1004"/>
                </a:lnTo>
                <a:lnTo>
                  <a:pt x="7637" y="990"/>
                </a:lnTo>
                <a:lnTo>
                  <a:pt x="7648" y="974"/>
                </a:lnTo>
                <a:lnTo>
                  <a:pt x="7657" y="956"/>
                </a:lnTo>
                <a:lnTo>
                  <a:pt x="7666" y="938"/>
                </a:lnTo>
                <a:lnTo>
                  <a:pt x="7671" y="918"/>
                </a:lnTo>
                <a:lnTo>
                  <a:pt x="7677" y="897"/>
                </a:lnTo>
                <a:lnTo>
                  <a:pt x="7679" y="874"/>
                </a:lnTo>
                <a:lnTo>
                  <a:pt x="7680" y="851"/>
                </a:lnTo>
                <a:lnTo>
                  <a:pt x="7680" y="267"/>
                </a:lnTo>
                <a:lnTo>
                  <a:pt x="7637" y="267"/>
                </a:lnTo>
                <a:close/>
                <a:moveTo>
                  <a:pt x="6947" y="254"/>
                </a:moveTo>
                <a:lnTo>
                  <a:pt x="6947" y="254"/>
                </a:lnTo>
                <a:lnTo>
                  <a:pt x="6934" y="254"/>
                </a:lnTo>
                <a:lnTo>
                  <a:pt x="6920" y="256"/>
                </a:lnTo>
                <a:lnTo>
                  <a:pt x="6907" y="258"/>
                </a:lnTo>
                <a:lnTo>
                  <a:pt x="6895" y="261"/>
                </a:lnTo>
                <a:lnTo>
                  <a:pt x="6883" y="265"/>
                </a:lnTo>
                <a:lnTo>
                  <a:pt x="6871" y="270"/>
                </a:lnTo>
                <a:lnTo>
                  <a:pt x="6859" y="276"/>
                </a:lnTo>
                <a:lnTo>
                  <a:pt x="6847" y="281"/>
                </a:lnTo>
                <a:lnTo>
                  <a:pt x="6826" y="295"/>
                </a:lnTo>
                <a:lnTo>
                  <a:pt x="6804" y="312"/>
                </a:lnTo>
                <a:lnTo>
                  <a:pt x="6782" y="331"/>
                </a:lnTo>
                <a:lnTo>
                  <a:pt x="6762" y="350"/>
                </a:lnTo>
                <a:lnTo>
                  <a:pt x="6759" y="350"/>
                </a:lnTo>
                <a:lnTo>
                  <a:pt x="6754" y="267"/>
                </a:lnTo>
                <a:lnTo>
                  <a:pt x="6712" y="267"/>
                </a:lnTo>
                <a:lnTo>
                  <a:pt x="6712" y="804"/>
                </a:lnTo>
                <a:lnTo>
                  <a:pt x="6761" y="804"/>
                </a:lnTo>
                <a:lnTo>
                  <a:pt x="6761" y="399"/>
                </a:lnTo>
                <a:lnTo>
                  <a:pt x="6761" y="399"/>
                </a:lnTo>
                <a:lnTo>
                  <a:pt x="6785" y="376"/>
                </a:lnTo>
                <a:lnTo>
                  <a:pt x="6807" y="355"/>
                </a:lnTo>
                <a:lnTo>
                  <a:pt x="6829" y="338"/>
                </a:lnTo>
                <a:lnTo>
                  <a:pt x="6849" y="324"/>
                </a:lnTo>
                <a:lnTo>
                  <a:pt x="6860" y="318"/>
                </a:lnTo>
                <a:lnTo>
                  <a:pt x="6871" y="312"/>
                </a:lnTo>
                <a:lnTo>
                  <a:pt x="6881" y="308"/>
                </a:lnTo>
                <a:lnTo>
                  <a:pt x="6891" y="305"/>
                </a:lnTo>
                <a:lnTo>
                  <a:pt x="6902" y="303"/>
                </a:lnTo>
                <a:lnTo>
                  <a:pt x="6913" y="300"/>
                </a:lnTo>
                <a:lnTo>
                  <a:pt x="6925" y="299"/>
                </a:lnTo>
                <a:lnTo>
                  <a:pt x="6937" y="298"/>
                </a:lnTo>
                <a:lnTo>
                  <a:pt x="6937" y="298"/>
                </a:lnTo>
                <a:lnTo>
                  <a:pt x="6953" y="299"/>
                </a:lnTo>
                <a:lnTo>
                  <a:pt x="6967" y="301"/>
                </a:lnTo>
                <a:lnTo>
                  <a:pt x="6980" y="305"/>
                </a:lnTo>
                <a:lnTo>
                  <a:pt x="6993" y="309"/>
                </a:lnTo>
                <a:lnTo>
                  <a:pt x="7004" y="314"/>
                </a:lnTo>
                <a:lnTo>
                  <a:pt x="7014" y="322"/>
                </a:lnTo>
                <a:lnTo>
                  <a:pt x="7023" y="330"/>
                </a:lnTo>
                <a:lnTo>
                  <a:pt x="7031" y="339"/>
                </a:lnTo>
                <a:lnTo>
                  <a:pt x="7038" y="351"/>
                </a:lnTo>
                <a:lnTo>
                  <a:pt x="7044" y="363"/>
                </a:lnTo>
                <a:lnTo>
                  <a:pt x="7049" y="377"/>
                </a:lnTo>
                <a:lnTo>
                  <a:pt x="7052" y="392"/>
                </a:lnTo>
                <a:lnTo>
                  <a:pt x="7056" y="408"/>
                </a:lnTo>
                <a:lnTo>
                  <a:pt x="7058" y="427"/>
                </a:lnTo>
                <a:lnTo>
                  <a:pt x="7059" y="445"/>
                </a:lnTo>
                <a:lnTo>
                  <a:pt x="7060" y="467"/>
                </a:lnTo>
                <a:lnTo>
                  <a:pt x="7060" y="804"/>
                </a:lnTo>
                <a:lnTo>
                  <a:pt x="7109" y="804"/>
                </a:lnTo>
                <a:lnTo>
                  <a:pt x="7109" y="459"/>
                </a:lnTo>
                <a:lnTo>
                  <a:pt x="7109" y="459"/>
                </a:lnTo>
                <a:lnTo>
                  <a:pt x="7109" y="434"/>
                </a:lnTo>
                <a:lnTo>
                  <a:pt x="7106" y="411"/>
                </a:lnTo>
                <a:lnTo>
                  <a:pt x="7103" y="389"/>
                </a:lnTo>
                <a:lnTo>
                  <a:pt x="7099" y="368"/>
                </a:lnTo>
                <a:lnTo>
                  <a:pt x="7093" y="350"/>
                </a:lnTo>
                <a:lnTo>
                  <a:pt x="7087" y="334"/>
                </a:lnTo>
                <a:lnTo>
                  <a:pt x="7078" y="319"/>
                </a:lnTo>
                <a:lnTo>
                  <a:pt x="7070" y="305"/>
                </a:lnTo>
                <a:lnTo>
                  <a:pt x="7059" y="293"/>
                </a:lnTo>
                <a:lnTo>
                  <a:pt x="7047" y="282"/>
                </a:lnTo>
                <a:lnTo>
                  <a:pt x="7033" y="273"/>
                </a:lnTo>
                <a:lnTo>
                  <a:pt x="7019" y="267"/>
                </a:lnTo>
                <a:lnTo>
                  <a:pt x="7003" y="260"/>
                </a:lnTo>
                <a:lnTo>
                  <a:pt x="6985" y="257"/>
                </a:lnTo>
                <a:lnTo>
                  <a:pt x="6967" y="255"/>
                </a:lnTo>
                <a:lnTo>
                  <a:pt x="6947" y="254"/>
                </a:lnTo>
                <a:close/>
                <a:moveTo>
                  <a:pt x="6525" y="49"/>
                </a:moveTo>
                <a:lnTo>
                  <a:pt x="6525" y="49"/>
                </a:lnTo>
                <a:lnTo>
                  <a:pt x="6517" y="50"/>
                </a:lnTo>
                <a:lnTo>
                  <a:pt x="6508" y="52"/>
                </a:lnTo>
                <a:lnTo>
                  <a:pt x="6500" y="56"/>
                </a:lnTo>
                <a:lnTo>
                  <a:pt x="6494" y="61"/>
                </a:lnTo>
                <a:lnTo>
                  <a:pt x="6489" y="67"/>
                </a:lnTo>
                <a:lnTo>
                  <a:pt x="6484" y="75"/>
                </a:lnTo>
                <a:lnTo>
                  <a:pt x="6481" y="84"/>
                </a:lnTo>
                <a:lnTo>
                  <a:pt x="6480" y="94"/>
                </a:lnTo>
                <a:lnTo>
                  <a:pt x="6480" y="94"/>
                </a:lnTo>
                <a:lnTo>
                  <a:pt x="6481" y="103"/>
                </a:lnTo>
                <a:lnTo>
                  <a:pt x="6484" y="111"/>
                </a:lnTo>
                <a:lnTo>
                  <a:pt x="6489" y="119"/>
                </a:lnTo>
                <a:lnTo>
                  <a:pt x="6494" y="125"/>
                </a:lnTo>
                <a:lnTo>
                  <a:pt x="6500" y="131"/>
                </a:lnTo>
                <a:lnTo>
                  <a:pt x="6508" y="134"/>
                </a:lnTo>
                <a:lnTo>
                  <a:pt x="6517" y="136"/>
                </a:lnTo>
                <a:lnTo>
                  <a:pt x="6525" y="137"/>
                </a:lnTo>
                <a:lnTo>
                  <a:pt x="6525" y="137"/>
                </a:lnTo>
                <a:lnTo>
                  <a:pt x="6534" y="136"/>
                </a:lnTo>
                <a:lnTo>
                  <a:pt x="6543" y="134"/>
                </a:lnTo>
                <a:lnTo>
                  <a:pt x="6550" y="131"/>
                </a:lnTo>
                <a:lnTo>
                  <a:pt x="6557" y="125"/>
                </a:lnTo>
                <a:lnTo>
                  <a:pt x="6562" y="119"/>
                </a:lnTo>
                <a:lnTo>
                  <a:pt x="6566" y="111"/>
                </a:lnTo>
                <a:lnTo>
                  <a:pt x="6569" y="103"/>
                </a:lnTo>
                <a:lnTo>
                  <a:pt x="6570" y="94"/>
                </a:lnTo>
                <a:lnTo>
                  <a:pt x="6570" y="94"/>
                </a:lnTo>
                <a:lnTo>
                  <a:pt x="6569" y="84"/>
                </a:lnTo>
                <a:lnTo>
                  <a:pt x="6566" y="75"/>
                </a:lnTo>
                <a:lnTo>
                  <a:pt x="6562" y="67"/>
                </a:lnTo>
                <a:lnTo>
                  <a:pt x="6557" y="61"/>
                </a:lnTo>
                <a:lnTo>
                  <a:pt x="6550" y="56"/>
                </a:lnTo>
                <a:lnTo>
                  <a:pt x="6543" y="52"/>
                </a:lnTo>
                <a:lnTo>
                  <a:pt x="6534" y="50"/>
                </a:lnTo>
                <a:lnTo>
                  <a:pt x="6525" y="49"/>
                </a:lnTo>
                <a:close/>
                <a:moveTo>
                  <a:pt x="6499" y="804"/>
                </a:moveTo>
                <a:lnTo>
                  <a:pt x="6549" y="804"/>
                </a:lnTo>
                <a:lnTo>
                  <a:pt x="6549" y="267"/>
                </a:lnTo>
                <a:lnTo>
                  <a:pt x="6499" y="267"/>
                </a:lnTo>
                <a:lnTo>
                  <a:pt x="6499" y="804"/>
                </a:lnTo>
                <a:close/>
                <a:moveTo>
                  <a:pt x="6325" y="774"/>
                </a:moveTo>
                <a:lnTo>
                  <a:pt x="6325" y="774"/>
                </a:lnTo>
                <a:lnTo>
                  <a:pt x="6313" y="774"/>
                </a:lnTo>
                <a:lnTo>
                  <a:pt x="6301" y="771"/>
                </a:lnTo>
                <a:lnTo>
                  <a:pt x="6290" y="769"/>
                </a:lnTo>
                <a:lnTo>
                  <a:pt x="6280" y="766"/>
                </a:lnTo>
                <a:lnTo>
                  <a:pt x="6271" y="762"/>
                </a:lnTo>
                <a:lnTo>
                  <a:pt x="6264" y="756"/>
                </a:lnTo>
                <a:lnTo>
                  <a:pt x="6258" y="750"/>
                </a:lnTo>
                <a:lnTo>
                  <a:pt x="6252" y="742"/>
                </a:lnTo>
                <a:lnTo>
                  <a:pt x="6248" y="735"/>
                </a:lnTo>
                <a:lnTo>
                  <a:pt x="6244" y="726"/>
                </a:lnTo>
                <a:lnTo>
                  <a:pt x="6241" y="716"/>
                </a:lnTo>
                <a:lnTo>
                  <a:pt x="6239" y="707"/>
                </a:lnTo>
                <a:lnTo>
                  <a:pt x="6237" y="696"/>
                </a:lnTo>
                <a:lnTo>
                  <a:pt x="6236" y="684"/>
                </a:lnTo>
                <a:lnTo>
                  <a:pt x="6235" y="660"/>
                </a:lnTo>
                <a:lnTo>
                  <a:pt x="6235" y="310"/>
                </a:lnTo>
                <a:lnTo>
                  <a:pt x="6390" y="310"/>
                </a:lnTo>
                <a:lnTo>
                  <a:pt x="6390" y="267"/>
                </a:lnTo>
                <a:lnTo>
                  <a:pt x="6235" y="267"/>
                </a:lnTo>
                <a:lnTo>
                  <a:pt x="6235" y="111"/>
                </a:lnTo>
                <a:lnTo>
                  <a:pt x="6193" y="111"/>
                </a:lnTo>
                <a:lnTo>
                  <a:pt x="6186" y="267"/>
                </a:lnTo>
                <a:lnTo>
                  <a:pt x="6101" y="271"/>
                </a:lnTo>
                <a:lnTo>
                  <a:pt x="6101" y="310"/>
                </a:lnTo>
                <a:lnTo>
                  <a:pt x="6185" y="310"/>
                </a:lnTo>
                <a:lnTo>
                  <a:pt x="6185" y="656"/>
                </a:lnTo>
                <a:lnTo>
                  <a:pt x="6185" y="656"/>
                </a:lnTo>
                <a:lnTo>
                  <a:pt x="6185" y="673"/>
                </a:lnTo>
                <a:lnTo>
                  <a:pt x="6186" y="690"/>
                </a:lnTo>
                <a:lnTo>
                  <a:pt x="6188" y="707"/>
                </a:lnTo>
                <a:lnTo>
                  <a:pt x="6190" y="722"/>
                </a:lnTo>
                <a:lnTo>
                  <a:pt x="6195" y="736"/>
                </a:lnTo>
                <a:lnTo>
                  <a:pt x="6199" y="749"/>
                </a:lnTo>
                <a:lnTo>
                  <a:pt x="6206" y="762"/>
                </a:lnTo>
                <a:lnTo>
                  <a:pt x="6213" y="773"/>
                </a:lnTo>
                <a:lnTo>
                  <a:pt x="6221" y="782"/>
                </a:lnTo>
                <a:lnTo>
                  <a:pt x="6230" y="792"/>
                </a:lnTo>
                <a:lnTo>
                  <a:pt x="6241" y="800"/>
                </a:lnTo>
                <a:lnTo>
                  <a:pt x="6254" y="806"/>
                </a:lnTo>
                <a:lnTo>
                  <a:pt x="6268" y="811"/>
                </a:lnTo>
                <a:lnTo>
                  <a:pt x="6283" y="815"/>
                </a:lnTo>
                <a:lnTo>
                  <a:pt x="6301" y="817"/>
                </a:lnTo>
                <a:lnTo>
                  <a:pt x="6319" y="818"/>
                </a:lnTo>
                <a:lnTo>
                  <a:pt x="6319" y="818"/>
                </a:lnTo>
                <a:lnTo>
                  <a:pt x="6328" y="817"/>
                </a:lnTo>
                <a:lnTo>
                  <a:pt x="6337" y="816"/>
                </a:lnTo>
                <a:lnTo>
                  <a:pt x="6359" y="811"/>
                </a:lnTo>
                <a:lnTo>
                  <a:pt x="6383" y="805"/>
                </a:lnTo>
                <a:lnTo>
                  <a:pt x="6406" y="797"/>
                </a:lnTo>
                <a:lnTo>
                  <a:pt x="6392" y="757"/>
                </a:lnTo>
                <a:lnTo>
                  <a:pt x="6392" y="757"/>
                </a:lnTo>
                <a:lnTo>
                  <a:pt x="6377" y="764"/>
                </a:lnTo>
                <a:lnTo>
                  <a:pt x="6359" y="769"/>
                </a:lnTo>
                <a:lnTo>
                  <a:pt x="6342" y="773"/>
                </a:lnTo>
                <a:lnTo>
                  <a:pt x="6325" y="774"/>
                </a:lnTo>
                <a:close/>
                <a:moveTo>
                  <a:pt x="5971" y="688"/>
                </a:moveTo>
                <a:lnTo>
                  <a:pt x="5971" y="688"/>
                </a:lnTo>
                <a:lnTo>
                  <a:pt x="5946" y="708"/>
                </a:lnTo>
                <a:lnTo>
                  <a:pt x="5923" y="726"/>
                </a:lnTo>
                <a:lnTo>
                  <a:pt x="5900" y="740"/>
                </a:lnTo>
                <a:lnTo>
                  <a:pt x="5878" y="753"/>
                </a:lnTo>
                <a:lnTo>
                  <a:pt x="5856" y="763"/>
                </a:lnTo>
                <a:lnTo>
                  <a:pt x="5845" y="766"/>
                </a:lnTo>
                <a:lnTo>
                  <a:pt x="5834" y="769"/>
                </a:lnTo>
                <a:lnTo>
                  <a:pt x="5822" y="771"/>
                </a:lnTo>
                <a:lnTo>
                  <a:pt x="5811" y="774"/>
                </a:lnTo>
                <a:lnTo>
                  <a:pt x="5799" y="775"/>
                </a:lnTo>
                <a:lnTo>
                  <a:pt x="5789" y="775"/>
                </a:lnTo>
                <a:lnTo>
                  <a:pt x="5789" y="775"/>
                </a:lnTo>
                <a:lnTo>
                  <a:pt x="5777" y="775"/>
                </a:lnTo>
                <a:lnTo>
                  <a:pt x="5766" y="774"/>
                </a:lnTo>
                <a:lnTo>
                  <a:pt x="5755" y="771"/>
                </a:lnTo>
                <a:lnTo>
                  <a:pt x="5744" y="769"/>
                </a:lnTo>
                <a:lnTo>
                  <a:pt x="5735" y="766"/>
                </a:lnTo>
                <a:lnTo>
                  <a:pt x="5726" y="762"/>
                </a:lnTo>
                <a:lnTo>
                  <a:pt x="5717" y="756"/>
                </a:lnTo>
                <a:lnTo>
                  <a:pt x="5709" y="751"/>
                </a:lnTo>
                <a:lnTo>
                  <a:pt x="5701" y="743"/>
                </a:lnTo>
                <a:lnTo>
                  <a:pt x="5695" y="736"/>
                </a:lnTo>
                <a:lnTo>
                  <a:pt x="5689" y="727"/>
                </a:lnTo>
                <a:lnTo>
                  <a:pt x="5685" y="717"/>
                </a:lnTo>
                <a:lnTo>
                  <a:pt x="5681" y="707"/>
                </a:lnTo>
                <a:lnTo>
                  <a:pt x="5677" y="695"/>
                </a:lnTo>
                <a:lnTo>
                  <a:pt x="5676" y="682"/>
                </a:lnTo>
                <a:lnTo>
                  <a:pt x="5675" y="668"/>
                </a:lnTo>
                <a:lnTo>
                  <a:pt x="5675" y="668"/>
                </a:lnTo>
                <a:lnTo>
                  <a:pt x="5676" y="653"/>
                </a:lnTo>
                <a:lnTo>
                  <a:pt x="5680" y="638"/>
                </a:lnTo>
                <a:lnTo>
                  <a:pt x="5684" y="623"/>
                </a:lnTo>
                <a:lnTo>
                  <a:pt x="5690" y="610"/>
                </a:lnTo>
                <a:lnTo>
                  <a:pt x="5700" y="598"/>
                </a:lnTo>
                <a:lnTo>
                  <a:pt x="5711" y="586"/>
                </a:lnTo>
                <a:lnTo>
                  <a:pt x="5725" y="575"/>
                </a:lnTo>
                <a:lnTo>
                  <a:pt x="5740" y="564"/>
                </a:lnTo>
                <a:lnTo>
                  <a:pt x="5759" y="554"/>
                </a:lnTo>
                <a:lnTo>
                  <a:pt x="5780" y="546"/>
                </a:lnTo>
                <a:lnTo>
                  <a:pt x="5805" y="537"/>
                </a:lnTo>
                <a:lnTo>
                  <a:pt x="5832" y="529"/>
                </a:lnTo>
                <a:lnTo>
                  <a:pt x="5862" y="523"/>
                </a:lnTo>
                <a:lnTo>
                  <a:pt x="5894" y="516"/>
                </a:lnTo>
                <a:lnTo>
                  <a:pt x="5931" y="511"/>
                </a:lnTo>
                <a:lnTo>
                  <a:pt x="5971" y="506"/>
                </a:lnTo>
                <a:lnTo>
                  <a:pt x="5971" y="688"/>
                </a:lnTo>
                <a:close/>
                <a:moveTo>
                  <a:pt x="5850" y="254"/>
                </a:moveTo>
                <a:lnTo>
                  <a:pt x="5850" y="254"/>
                </a:lnTo>
                <a:lnTo>
                  <a:pt x="5834" y="254"/>
                </a:lnTo>
                <a:lnTo>
                  <a:pt x="5818" y="256"/>
                </a:lnTo>
                <a:lnTo>
                  <a:pt x="5803" y="258"/>
                </a:lnTo>
                <a:lnTo>
                  <a:pt x="5788" y="260"/>
                </a:lnTo>
                <a:lnTo>
                  <a:pt x="5772" y="265"/>
                </a:lnTo>
                <a:lnTo>
                  <a:pt x="5758" y="269"/>
                </a:lnTo>
                <a:lnTo>
                  <a:pt x="5731" y="279"/>
                </a:lnTo>
                <a:lnTo>
                  <a:pt x="5708" y="290"/>
                </a:lnTo>
                <a:lnTo>
                  <a:pt x="5686" y="301"/>
                </a:lnTo>
                <a:lnTo>
                  <a:pt x="5667" y="312"/>
                </a:lnTo>
                <a:lnTo>
                  <a:pt x="5650" y="323"/>
                </a:lnTo>
                <a:lnTo>
                  <a:pt x="5673" y="360"/>
                </a:lnTo>
                <a:lnTo>
                  <a:pt x="5673" y="360"/>
                </a:lnTo>
                <a:lnTo>
                  <a:pt x="5688" y="350"/>
                </a:lnTo>
                <a:lnTo>
                  <a:pt x="5704" y="339"/>
                </a:lnTo>
                <a:lnTo>
                  <a:pt x="5724" y="328"/>
                </a:lnTo>
                <a:lnTo>
                  <a:pt x="5745" y="319"/>
                </a:lnTo>
                <a:lnTo>
                  <a:pt x="5768" y="310"/>
                </a:lnTo>
                <a:lnTo>
                  <a:pt x="5792" y="304"/>
                </a:lnTo>
                <a:lnTo>
                  <a:pt x="5805" y="300"/>
                </a:lnTo>
                <a:lnTo>
                  <a:pt x="5818" y="299"/>
                </a:lnTo>
                <a:lnTo>
                  <a:pt x="5831" y="298"/>
                </a:lnTo>
                <a:lnTo>
                  <a:pt x="5845" y="297"/>
                </a:lnTo>
                <a:lnTo>
                  <a:pt x="5845" y="297"/>
                </a:lnTo>
                <a:lnTo>
                  <a:pt x="5863" y="298"/>
                </a:lnTo>
                <a:lnTo>
                  <a:pt x="5880" y="301"/>
                </a:lnTo>
                <a:lnTo>
                  <a:pt x="5896" y="306"/>
                </a:lnTo>
                <a:lnTo>
                  <a:pt x="5909" y="312"/>
                </a:lnTo>
                <a:lnTo>
                  <a:pt x="5920" y="321"/>
                </a:lnTo>
                <a:lnTo>
                  <a:pt x="5931" y="330"/>
                </a:lnTo>
                <a:lnTo>
                  <a:pt x="5940" y="340"/>
                </a:lnTo>
                <a:lnTo>
                  <a:pt x="5947" y="352"/>
                </a:lnTo>
                <a:lnTo>
                  <a:pt x="5954" y="364"/>
                </a:lnTo>
                <a:lnTo>
                  <a:pt x="5959" y="378"/>
                </a:lnTo>
                <a:lnTo>
                  <a:pt x="5964" y="392"/>
                </a:lnTo>
                <a:lnTo>
                  <a:pt x="5967" y="406"/>
                </a:lnTo>
                <a:lnTo>
                  <a:pt x="5969" y="421"/>
                </a:lnTo>
                <a:lnTo>
                  <a:pt x="5970" y="437"/>
                </a:lnTo>
                <a:lnTo>
                  <a:pt x="5971" y="452"/>
                </a:lnTo>
                <a:lnTo>
                  <a:pt x="5971" y="468"/>
                </a:lnTo>
                <a:lnTo>
                  <a:pt x="5971" y="468"/>
                </a:lnTo>
                <a:lnTo>
                  <a:pt x="5928" y="473"/>
                </a:lnTo>
                <a:lnTo>
                  <a:pt x="5887" y="479"/>
                </a:lnTo>
                <a:lnTo>
                  <a:pt x="5850" y="486"/>
                </a:lnTo>
                <a:lnTo>
                  <a:pt x="5816" y="494"/>
                </a:lnTo>
                <a:lnTo>
                  <a:pt x="5784" y="502"/>
                </a:lnTo>
                <a:lnTo>
                  <a:pt x="5756" y="512"/>
                </a:lnTo>
                <a:lnTo>
                  <a:pt x="5730" y="523"/>
                </a:lnTo>
                <a:lnTo>
                  <a:pt x="5708" y="535"/>
                </a:lnTo>
                <a:lnTo>
                  <a:pt x="5688" y="547"/>
                </a:lnTo>
                <a:lnTo>
                  <a:pt x="5680" y="554"/>
                </a:lnTo>
                <a:lnTo>
                  <a:pt x="5671" y="561"/>
                </a:lnTo>
                <a:lnTo>
                  <a:pt x="5663" y="568"/>
                </a:lnTo>
                <a:lnTo>
                  <a:pt x="5657" y="576"/>
                </a:lnTo>
                <a:lnTo>
                  <a:pt x="5650" y="583"/>
                </a:lnTo>
                <a:lnTo>
                  <a:pt x="5645" y="592"/>
                </a:lnTo>
                <a:lnTo>
                  <a:pt x="5640" y="601"/>
                </a:lnTo>
                <a:lnTo>
                  <a:pt x="5635" y="609"/>
                </a:lnTo>
                <a:lnTo>
                  <a:pt x="5632" y="619"/>
                </a:lnTo>
                <a:lnTo>
                  <a:pt x="5629" y="629"/>
                </a:lnTo>
                <a:lnTo>
                  <a:pt x="5627" y="639"/>
                </a:lnTo>
                <a:lnTo>
                  <a:pt x="5626" y="648"/>
                </a:lnTo>
                <a:lnTo>
                  <a:pt x="5624" y="659"/>
                </a:lnTo>
                <a:lnTo>
                  <a:pt x="5624" y="670"/>
                </a:lnTo>
                <a:lnTo>
                  <a:pt x="5624" y="670"/>
                </a:lnTo>
                <a:lnTo>
                  <a:pt x="5624" y="688"/>
                </a:lnTo>
                <a:lnTo>
                  <a:pt x="5628" y="706"/>
                </a:lnTo>
                <a:lnTo>
                  <a:pt x="5631" y="722"/>
                </a:lnTo>
                <a:lnTo>
                  <a:pt x="5636" y="736"/>
                </a:lnTo>
                <a:lnTo>
                  <a:pt x="5643" y="750"/>
                </a:lnTo>
                <a:lnTo>
                  <a:pt x="5651" y="762"/>
                </a:lnTo>
                <a:lnTo>
                  <a:pt x="5660" y="773"/>
                </a:lnTo>
                <a:lnTo>
                  <a:pt x="5671" y="782"/>
                </a:lnTo>
                <a:lnTo>
                  <a:pt x="5682" y="791"/>
                </a:lnTo>
                <a:lnTo>
                  <a:pt x="5694" y="797"/>
                </a:lnTo>
                <a:lnTo>
                  <a:pt x="5707" y="804"/>
                </a:lnTo>
                <a:lnTo>
                  <a:pt x="5721" y="809"/>
                </a:lnTo>
                <a:lnTo>
                  <a:pt x="5735" y="813"/>
                </a:lnTo>
                <a:lnTo>
                  <a:pt x="5750" y="816"/>
                </a:lnTo>
                <a:lnTo>
                  <a:pt x="5765" y="817"/>
                </a:lnTo>
                <a:lnTo>
                  <a:pt x="5781" y="818"/>
                </a:lnTo>
                <a:lnTo>
                  <a:pt x="5781" y="818"/>
                </a:lnTo>
                <a:lnTo>
                  <a:pt x="5794" y="817"/>
                </a:lnTo>
                <a:lnTo>
                  <a:pt x="5807" y="816"/>
                </a:lnTo>
                <a:lnTo>
                  <a:pt x="5820" y="814"/>
                </a:lnTo>
                <a:lnTo>
                  <a:pt x="5832" y="810"/>
                </a:lnTo>
                <a:lnTo>
                  <a:pt x="5845" y="807"/>
                </a:lnTo>
                <a:lnTo>
                  <a:pt x="5858" y="803"/>
                </a:lnTo>
                <a:lnTo>
                  <a:pt x="5882" y="793"/>
                </a:lnTo>
                <a:lnTo>
                  <a:pt x="5905" y="780"/>
                </a:lnTo>
                <a:lnTo>
                  <a:pt x="5928" y="766"/>
                </a:lnTo>
                <a:lnTo>
                  <a:pt x="5950" y="751"/>
                </a:lnTo>
                <a:lnTo>
                  <a:pt x="5971" y="735"/>
                </a:lnTo>
                <a:lnTo>
                  <a:pt x="5973" y="735"/>
                </a:lnTo>
                <a:lnTo>
                  <a:pt x="5979" y="804"/>
                </a:lnTo>
                <a:lnTo>
                  <a:pt x="6020" y="804"/>
                </a:lnTo>
                <a:lnTo>
                  <a:pt x="6020" y="460"/>
                </a:lnTo>
                <a:lnTo>
                  <a:pt x="6020" y="460"/>
                </a:lnTo>
                <a:lnTo>
                  <a:pt x="6020" y="440"/>
                </a:lnTo>
                <a:lnTo>
                  <a:pt x="6018" y="419"/>
                </a:lnTo>
                <a:lnTo>
                  <a:pt x="6015" y="399"/>
                </a:lnTo>
                <a:lnTo>
                  <a:pt x="6011" y="380"/>
                </a:lnTo>
                <a:lnTo>
                  <a:pt x="6006" y="362"/>
                </a:lnTo>
                <a:lnTo>
                  <a:pt x="5999" y="345"/>
                </a:lnTo>
                <a:lnTo>
                  <a:pt x="5992" y="328"/>
                </a:lnTo>
                <a:lnTo>
                  <a:pt x="5983" y="314"/>
                </a:lnTo>
                <a:lnTo>
                  <a:pt x="5972" y="300"/>
                </a:lnTo>
                <a:lnTo>
                  <a:pt x="5959" y="289"/>
                </a:lnTo>
                <a:lnTo>
                  <a:pt x="5946" y="279"/>
                </a:lnTo>
                <a:lnTo>
                  <a:pt x="5930" y="270"/>
                </a:lnTo>
                <a:lnTo>
                  <a:pt x="5913" y="263"/>
                </a:lnTo>
                <a:lnTo>
                  <a:pt x="5893" y="258"/>
                </a:lnTo>
                <a:lnTo>
                  <a:pt x="5873" y="255"/>
                </a:lnTo>
                <a:lnTo>
                  <a:pt x="5850" y="254"/>
                </a:lnTo>
                <a:close/>
                <a:moveTo>
                  <a:pt x="5162" y="505"/>
                </a:moveTo>
                <a:lnTo>
                  <a:pt x="5162" y="505"/>
                </a:lnTo>
                <a:lnTo>
                  <a:pt x="5165" y="481"/>
                </a:lnTo>
                <a:lnTo>
                  <a:pt x="5170" y="458"/>
                </a:lnTo>
                <a:lnTo>
                  <a:pt x="5175" y="438"/>
                </a:lnTo>
                <a:lnTo>
                  <a:pt x="5183" y="417"/>
                </a:lnTo>
                <a:lnTo>
                  <a:pt x="5191" y="399"/>
                </a:lnTo>
                <a:lnTo>
                  <a:pt x="5201" y="383"/>
                </a:lnTo>
                <a:lnTo>
                  <a:pt x="5212" y="366"/>
                </a:lnTo>
                <a:lnTo>
                  <a:pt x="5225" y="352"/>
                </a:lnTo>
                <a:lnTo>
                  <a:pt x="5238" y="339"/>
                </a:lnTo>
                <a:lnTo>
                  <a:pt x="5251" y="328"/>
                </a:lnTo>
                <a:lnTo>
                  <a:pt x="5266" y="319"/>
                </a:lnTo>
                <a:lnTo>
                  <a:pt x="5281" y="311"/>
                </a:lnTo>
                <a:lnTo>
                  <a:pt x="5297" y="305"/>
                </a:lnTo>
                <a:lnTo>
                  <a:pt x="5313" y="300"/>
                </a:lnTo>
                <a:lnTo>
                  <a:pt x="5330" y="297"/>
                </a:lnTo>
                <a:lnTo>
                  <a:pt x="5347" y="296"/>
                </a:lnTo>
                <a:lnTo>
                  <a:pt x="5347" y="296"/>
                </a:lnTo>
                <a:lnTo>
                  <a:pt x="5364" y="297"/>
                </a:lnTo>
                <a:lnTo>
                  <a:pt x="5381" y="299"/>
                </a:lnTo>
                <a:lnTo>
                  <a:pt x="5398" y="304"/>
                </a:lnTo>
                <a:lnTo>
                  <a:pt x="5412" y="309"/>
                </a:lnTo>
                <a:lnTo>
                  <a:pt x="5426" y="317"/>
                </a:lnTo>
                <a:lnTo>
                  <a:pt x="5439" y="326"/>
                </a:lnTo>
                <a:lnTo>
                  <a:pt x="5451" y="336"/>
                </a:lnTo>
                <a:lnTo>
                  <a:pt x="5461" y="349"/>
                </a:lnTo>
                <a:lnTo>
                  <a:pt x="5471" y="363"/>
                </a:lnTo>
                <a:lnTo>
                  <a:pt x="5480" y="378"/>
                </a:lnTo>
                <a:lnTo>
                  <a:pt x="5487" y="395"/>
                </a:lnTo>
                <a:lnTo>
                  <a:pt x="5494" y="414"/>
                </a:lnTo>
                <a:lnTo>
                  <a:pt x="5498" y="434"/>
                </a:lnTo>
                <a:lnTo>
                  <a:pt x="5501" y="456"/>
                </a:lnTo>
                <a:lnTo>
                  <a:pt x="5503" y="480"/>
                </a:lnTo>
                <a:lnTo>
                  <a:pt x="5505" y="505"/>
                </a:lnTo>
                <a:lnTo>
                  <a:pt x="5162" y="505"/>
                </a:lnTo>
                <a:close/>
                <a:moveTo>
                  <a:pt x="5346" y="254"/>
                </a:moveTo>
                <a:lnTo>
                  <a:pt x="5346" y="254"/>
                </a:lnTo>
                <a:lnTo>
                  <a:pt x="5323" y="255"/>
                </a:lnTo>
                <a:lnTo>
                  <a:pt x="5301" y="258"/>
                </a:lnTo>
                <a:lnTo>
                  <a:pt x="5280" y="265"/>
                </a:lnTo>
                <a:lnTo>
                  <a:pt x="5258" y="273"/>
                </a:lnTo>
                <a:lnTo>
                  <a:pt x="5239" y="284"/>
                </a:lnTo>
                <a:lnTo>
                  <a:pt x="5219" y="297"/>
                </a:lnTo>
                <a:lnTo>
                  <a:pt x="5201" y="312"/>
                </a:lnTo>
                <a:lnTo>
                  <a:pt x="5184" y="330"/>
                </a:lnTo>
                <a:lnTo>
                  <a:pt x="5169" y="349"/>
                </a:lnTo>
                <a:lnTo>
                  <a:pt x="5155" y="371"/>
                </a:lnTo>
                <a:lnTo>
                  <a:pt x="5142" y="393"/>
                </a:lnTo>
                <a:lnTo>
                  <a:pt x="5132" y="418"/>
                </a:lnTo>
                <a:lnTo>
                  <a:pt x="5123" y="445"/>
                </a:lnTo>
                <a:lnTo>
                  <a:pt x="5120" y="459"/>
                </a:lnTo>
                <a:lnTo>
                  <a:pt x="5117" y="474"/>
                </a:lnTo>
                <a:lnTo>
                  <a:pt x="5115" y="489"/>
                </a:lnTo>
                <a:lnTo>
                  <a:pt x="5114" y="505"/>
                </a:lnTo>
                <a:lnTo>
                  <a:pt x="5112" y="521"/>
                </a:lnTo>
                <a:lnTo>
                  <a:pt x="5112" y="537"/>
                </a:lnTo>
                <a:lnTo>
                  <a:pt x="5112" y="537"/>
                </a:lnTo>
                <a:lnTo>
                  <a:pt x="5112" y="553"/>
                </a:lnTo>
                <a:lnTo>
                  <a:pt x="5114" y="569"/>
                </a:lnTo>
                <a:lnTo>
                  <a:pt x="5115" y="585"/>
                </a:lnTo>
                <a:lnTo>
                  <a:pt x="5117" y="600"/>
                </a:lnTo>
                <a:lnTo>
                  <a:pt x="5120" y="614"/>
                </a:lnTo>
                <a:lnTo>
                  <a:pt x="5123" y="628"/>
                </a:lnTo>
                <a:lnTo>
                  <a:pt x="5126" y="642"/>
                </a:lnTo>
                <a:lnTo>
                  <a:pt x="5132" y="655"/>
                </a:lnTo>
                <a:lnTo>
                  <a:pt x="5136" y="668"/>
                </a:lnTo>
                <a:lnTo>
                  <a:pt x="5142" y="680"/>
                </a:lnTo>
                <a:lnTo>
                  <a:pt x="5148" y="692"/>
                </a:lnTo>
                <a:lnTo>
                  <a:pt x="5155" y="703"/>
                </a:lnTo>
                <a:lnTo>
                  <a:pt x="5161" y="714"/>
                </a:lnTo>
                <a:lnTo>
                  <a:pt x="5169" y="724"/>
                </a:lnTo>
                <a:lnTo>
                  <a:pt x="5176" y="734"/>
                </a:lnTo>
                <a:lnTo>
                  <a:pt x="5185" y="743"/>
                </a:lnTo>
                <a:lnTo>
                  <a:pt x="5202" y="761"/>
                </a:lnTo>
                <a:lnTo>
                  <a:pt x="5222" y="775"/>
                </a:lnTo>
                <a:lnTo>
                  <a:pt x="5242" y="788"/>
                </a:lnTo>
                <a:lnTo>
                  <a:pt x="5264" y="799"/>
                </a:lnTo>
                <a:lnTo>
                  <a:pt x="5286" y="807"/>
                </a:lnTo>
                <a:lnTo>
                  <a:pt x="5310" y="813"/>
                </a:lnTo>
                <a:lnTo>
                  <a:pt x="5335" y="817"/>
                </a:lnTo>
                <a:lnTo>
                  <a:pt x="5360" y="818"/>
                </a:lnTo>
                <a:lnTo>
                  <a:pt x="5360" y="818"/>
                </a:lnTo>
                <a:lnTo>
                  <a:pt x="5388" y="817"/>
                </a:lnTo>
                <a:lnTo>
                  <a:pt x="5414" y="814"/>
                </a:lnTo>
                <a:lnTo>
                  <a:pt x="5436" y="808"/>
                </a:lnTo>
                <a:lnTo>
                  <a:pt x="5458" y="801"/>
                </a:lnTo>
                <a:lnTo>
                  <a:pt x="5478" y="793"/>
                </a:lnTo>
                <a:lnTo>
                  <a:pt x="5496" y="784"/>
                </a:lnTo>
                <a:lnTo>
                  <a:pt x="5513" y="775"/>
                </a:lnTo>
                <a:lnTo>
                  <a:pt x="5529" y="765"/>
                </a:lnTo>
                <a:lnTo>
                  <a:pt x="5509" y="727"/>
                </a:lnTo>
                <a:lnTo>
                  <a:pt x="5509" y="727"/>
                </a:lnTo>
                <a:lnTo>
                  <a:pt x="5494" y="738"/>
                </a:lnTo>
                <a:lnTo>
                  <a:pt x="5478" y="747"/>
                </a:lnTo>
                <a:lnTo>
                  <a:pt x="5461" y="755"/>
                </a:lnTo>
                <a:lnTo>
                  <a:pt x="5444" y="762"/>
                </a:lnTo>
                <a:lnTo>
                  <a:pt x="5426" y="767"/>
                </a:lnTo>
                <a:lnTo>
                  <a:pt x="5406" y="771"/>
                </a:lnTo>
                <a:lnTo>
                  <a:pt x="5386" y="775"/>
                </a:lnTo>
                <a:lnTo>
                  <a:pt x="5365" y="775"/>
                </a:lnTo>
                <a:lnTo>
                  <a:pt x="5365" y="775"/>
                </a:lnTo>
                <a:lnTo>
                  <a:pt x="5343" y="774"/>
                </a:lnTo>
                <a:lnTo>
                  <a:pt x="5321" y="770"/>
                </a:lnTo>
                <a:lnTo>
                  <a:pt x="5301" y="765"/>
                </a:lnTo>
                <a:lnTo>
                  <a:pt x="5282" y="757"/>
                </a:lnTo>
                <a:lnTo>
                  <a:pt x="5265" y="749"/>
                </a:lnTo>
                <a:lnTo>
                  <a:pt x="5249" y="737"/>
                </a:lnTo>
                <a:lnTo>
                  <a:pt x="5233" y="724"/>
                </a:lnTo>
                <a:lnTo>
                  <a:pt x="5219" y="710"/>
                </a:lnTo>
                <a:lnTo>
                  <a:pt x="5206" y="694"/>
                </a:lnTo>
                <a:lnTo>
                  <a:pt x="5196" y="675"/>
                </a:lnTo>
                <a:lnTo>
                  <a:pt x="5186" y="657"/>
                </a:lnTo>
                <a:lnTo>
                  <a:pt x="5178" y="636"/>
                </a:lnTo>
                <a:lnTo>
                  <a:pt x="5172" y="614"/>
                </a:lnTo>
                <a:lnTo>
                  <a:pt x="5166" y="591"/>
                </a:lnTo>
                <a:lnTo>
                  <a:pt x="5163" y="567"/>
                </a:lnTo>
                <a:lnTo>
                  <a:pt x="5162" y="542"/>
                </a:lnTo>
                <a:lnTo>
                  <a:pt x="5549" y="542"/>
                </a:lnTo>
                <a:lnTo>
                  <a:pt x="5549" y="542"/>
                </a:lnTo>
                <a:lnTo>
                  <a:pt x="5551" y="533"/>
                </a:lnTo>
                <a:lnTo>
                  <a:pt x="5551" y="522"/>
                </a:lnTo>
                <a:lnTo>
                  <a:pt x="5551" y="502"/>
                </a:lnTo>
                <a:lnTo>
                  <a:pt x="5551" y="502"/>
                </a:lnTo>
                <a:lnTo>
                  <a:pt x="5551" y="473"/>
                </a:lnTo>
                <a:lnTo>
                  <a:pt x="5548" y="446"/>
                </a:lnTo>
                <a:lnTo>
                  <a:pt x="5543" y="420"/>
                </a:lnTo>
                <a:lnTo>
                  <a:pt x="5537" y="397"/>
                </a:lnTo>
                <a:lnTo>
                  <a:pt x="5529" y="375"/>
                </a:lnTo>
                <a:lnTo>
                  <a:pt x="5520" y="354"/>
                </a:lnTo>
                <a:lnTo>
                  <a:pt x="5509" y="336"/>
                </a:lnTo>
                <a:lnTo>
                  <a:pt x="5496" y="319"/>
                </a:lnTo>
                <a:lnTo>
                  <a:pt x="5482" y="304"/>
                </a:lnTo>
                <a:lnTo>
                  <a:pt x="5467" y="291"/>
                </a:lnTo>
                <a:lnTo>
                  <a:pt x="5449" y="280"/>
                </a:lnTo>
                <a:lnTo>
                  <a:pt x="5432" y="270"/>
                </a:lnTo>
                <a:lnTo>
                  <a:pt x="5412" y="264"/>
                </a:lnTo>
                <a:lnTo>
                  <a:pt x="5391" y="258"/>
                </a:lnTo>
                <a:lnTo>
                  <a:pt x="5370" y="255"/>
                </a:lnTo>
                <a:lnTo>
                  <a:pt x="5346" y="254"/>
                </a:lnTo>
                <a:close/>
                <a:moveTo>
                  <a:pt x="4926" y="390"/>
                </a:moveTo>
                <a:lnTo>
                  <a:pt x="4531" y="390"/>
                </a:lnTo>
                <a:lnTo>
                  <a:pt x="4531" y="67"/>
                </a:lnTo>
                <a:lnTo>
                  <a:pt x="4481" y="67"/>
                </a:lnTo>
                <a:lnTo>
                  <a:pt x="4481" y="804"/>
                </a:lnTo>
                <a:lnTo>
                  <a:pt x="4531" y="804"/>
                </a:lnTo>
                <a:lnTo>
                  <a:pt x="4531" y="435"/>
                </a:lnTo>
                <a:lnTo>
                  <a:pt x="4926" y="435"/>
                </a:lnTo>
                <a:lnTo>
                  <a:pt x="4926" y="804"/>
                </a:lnTo>
                <a:lnTo>
                  <a:pt x="4977" y="804"/>
                </a:lnTo>
                <a:lnTo>
                  <a:pt x="4977" y="67"/>
                </a:lnTo>
                <a:lnTo>
                  <a:pt x="4926" y="67"/>
                </a:lnTo>
                <a:lnTo>
                  <a:pt x="4926" y="390"/>
                </a:lnTo>
                <a:close/>
                <a:moveTo>
                  <a:pt x="3134" y="672"/>
                </a:moveTo>
                <a:lnTo>
                  <a:pt x="3134" y="672"/>
                </a:lnTo>
                <a:lnTo>
                  <a:pt x="3113" y="693"/>
                </a:lnTo>
                <a:lnTo>
                  <a:pt x="3093" y="710"/>
                </a:lnTo>
                <a:lnTo>
                  <a:pt x="3072" y="725"/>
                </a:lnTo>
                <a:lnTo>
                  <a:pt x="3051" y="738"/>
                </a:lnTo>
                <a:lnTo>
                  <a:pt x="3030" y="748"/>
                </a:lnTo>
                <a:lnTo>
                  <a:pt x="3020" y="752"/>
                </a:lnTo>
                <a:lnTo>
                  <a:pt x="3009" y="755"/>
                </a:lnTo>
                <a:lnTo>
                  <a:pt x="2999" y="757"/>
                </a:lnTo>
                <a:lnTo>
                  <a:pt x="2988" y="760"/>
                </a:lnTo>
                <a:lnTo>
                  <a:pt x="2977" y="761"/>
                </a:lnTo>
                <a:lnTo>
                  <a:pt x="2966" y="761"/>
                </a:lnTo>
                <a:lnTo>
                  <a:pt x="2966" y="761"/>
                </a:lnTo>
                <a:lnTo>
                  <a:pt x="2946" y="760"/>
                </a:lnTo>
                <a:lnTo>
                  <a:pt x="2925" y="756"/>
                </a:lnTo>
                <a:lnTo>
                  <a:pt x="2907" y="751"/>
                </a:lnTo>
                <a:lnTo>
                  <a:pt x="2889" y="744"/>
                </a:lnTo>
                <a:lnTo>
                  <a:pt x="2874" y="735"/>
                </a:lnTo>
                <a:lnTo>
                  <a:pt x="2859" y="724"/>
                </a:lnTo>
                <a:lnTo>
                  <a:pt x="2846" y="711"/>
                </a:lnTo>
                <a:lnTo>
                  <a:pt x="2834" y="697"/>
                </a:lnTo>
                <a:lnTo>
                  <a:pt x="2824" y="681"/>
                </a:lnTo>
                <a:lnTo>
                  <a:pt x="2814" y="663"/>
                </a:lnTo>
                <a:lnTo>
                  <a:pt x="2806" y="644"/>
                </a:lnTo>
                <a:lnTo>
                  <a:pt x="2800" y="623"/>
                </a:lnTo>
                <a:lnTo>
                  <a:pt x="2794" y="602"/>
                </a:lnTo>
                <a:lnTo>
                  <a:pt x="2791" y="579"/>
                </a:lnTo>
                <a:lnTo>
                  <a:pt x="2789" y="554"/>
                </a:lnTo>
                <a:lnTo>
                  <a:pt x="2788" y="529"/>
                </a:lnTo>
                <a:lnTo>
                  <a:pt x="2788" y="529"/>
                </a:lnTo>
                <a:lnTo>
                  <a:pt x="2789" y="505"/>
                </a:lnTo>
                <a:lnTo>
                  <a:pt x="2792" y="482"/>
                </a:lnTo>
                <a:lnTo>
                  <a:pt x="2797" y="459"/>
                </a:lnTo>
                <a:lnTo>
                  <a:pt x="2803" y="438"/>
                </a:lnTo>
                <a:lnTo>
                  <a:pt x="2811" y="417"/>
                </a:lnTo>
                <a:lnTo>
                  <a:pt x="2820" y="399"/>
                </a:lnTo>
                <a:lnTo>
                  <a:pt x="2831" y="380"/>
                </a:lnTo>
                <a:lnTo>
                  <a:pt x="2843" y="364"/>
                </a:lnTo>
                <a:lnTo>
                  <a:pt x="2856" y="349"/>
                </a:lnTo>
                <a:lnTo>
                  <a:pt x="2871" y="336"/>
                </a:lnTo>
                <a:lnTo>
                  <a:pt x="2886" y="325"/>
                </a:lnTo>
                <a:lnTo>
                  <a:pt x="2902" y="316"/>
                </a:lnTo>
                <a:lnTo>
                  <a:pt x="2920" y="308"/>
                </a:lnTo>
                <a:lnTo>
                  <a:pt x="2938" y="301"/>
                </a:lnTo>
                <a:lnTo>
                  <a:pt x="2958" y="298"/>
                </a:lnTo>
                <a:lnTo>
                  <a:pt x="2977" y="297"/>
                </a:lnTo>
                <a:lnTo>
                  <a:pt x="2977" y="297"/>
                </a:lnTo>
                <a:lnTo>
                  <a:pt x="2996" y="298"/>
                </a:lnTo>
                <a:lnTo>
                  <a:pt x="3016" y="301"/>
                </a:lnTo>
                <a:lnTo>
                  <a:pt x="3035" y="306"/>
                </a:lnTo>
                <a:lnTo>
                  <a:pt x="3054" y="313"/>
                </a:lnTo>
                <a:lnTo>
                  <a:pt x="3073" y="323"/>
                </a:lnTo>
                <a:lnTo>
                  <a:pt x="3093" y="335"/>
                </a:lnTo>
                <a:lnTo>
                  <a:pt x="3113" y="349"/>
                </a:lnTo>
                <a:lnTo>
                  <a:pt x="3134" y="366"/>
                </a:lnTo>
                <a:lnTo>
                  <a:pt x="3134" y="672"/>
                </a:lnTo>
                <a:close/>
                <a:moveTo>
                  <a:pt x="3135" y="317"/>
                </a:moveTo>
                <a:lnTo>
                  <a:pt x="3131" y="317"/>
                </a:lnTo>
                <a:lnTo>
                  <a:pt x="3131" y="317"/>
                </a:lnTo>
                <a:lnTo>
                  <a:pt x="3113" y="303"/>
                </a:lnTo>
                <a:lnTo>
                  <a:pt x="3096" y="290"/>
                </a:lnTo>
                <a:lnTo>
                  <a:pt x="3077" y="280"/>
                </a:lnTo>
                <a:lnTo>
                  <a:pt x="3059" y="270"/>
                </a:lnTo>
                <a:lnTo>
                  <a:pt x="3040" y="264"/>
                </a:lnTo>
                <a:lnTo>
                  <a:pt x="3019" y="258"/>
                </a:lnTo>
                <a:lnTo>
                  <a:pt x="2997" y="255"/>
                </a:lnTo>
                <a:lnTo>
                  <a:pt x="2975" y="254"/>
                </a:lnTo>
                <a:lnTo>
                  <a:pt x="2975" y="254"/>
                </a:lnTo>
                <a:lnTo>
                  <a:pt x="2951" y="255"/>
                </a:lnTo>
                <a:lnTo>
                  <a:pt x="2928" y="258"/>
                </a:lnTo>
                <a:lnTo>
                  <a:pt x="2906" y="265"/>
                </a:lnTo>
                <a:lnTo>
                  <a:pt x="2884" y="273"/>
                </a:lnTo>
                <a:lnTo>
                  <a:pt x="2864" y="283"/>
                </a:lnTo>
                <a:lnTo>
                  <a:pt x="2843" y="296"/>
                </a:lnTo>
                <a:lnTo>
                  <a:pt x="2825" y="311"/>
                </a:lnTo>
                <a:lnTo>
                  <a:pt x="2807" y="327"/>
                </a:lnTo>
                <a:lnTo>
                  <a:pt x="2792" y="347"/>
                </a:lnTo>
                <a:lnTo>
                  <a:pt x="2778" y="367"/>
                </a:lnTo>
                <a:lnTo>
                  <a:pt x="2766" y="390"/>
                </a:lnTo>
                <a:lnTo>
                  <a:pt x="2756" y="414"/>
                </a:lnTo>
                <a:lnTo>
                  <a:pt x="2748" y="441"/>
                </a:lnTo>
                <a:lnTo>
                  <a:pt x="2741" y="468"/>
                </a:lnTo>
                <a:lnTo>
                  <a:pt x="2739" y="483"/>
                </a:lnTo>
                <a:lnTo>
                  <a:pt x="2738" y="498"/>
                </a:lnTo>
                <a:lnTo>
                  <a:pt x="2737" y="513"/>
                </a:lnTo>
                <a:lnTo>
                  <a:pt x="2736" y="529"/>
                </a:lnTo>
                <a:lnTo>
                  <a:pt x="2736" y="529"/>
                </a:lnTo>
                <a:lnTo>
                  <a:pt x="2737" y="561"/>
                </a:lnTo>
                <a:lnTo>
                  <a:pt x="2740" y="592"/>
                </a:lnTo>
                <a:lnTo>
                  <a:pt x="2746" y="620"/>
                </a:lnTo>
                <a:lnTo>
                  <a:pt x="2752" y="646"/>
                </a:lnTo>
                <a:lnTo>
                  <a:pt x="2761" y="671"/>
                </a:lnTo>
                <a:lnTo>
                  <a:pt x="2772" y="694"/>
                </a:lnTo>
                <a:lnTo>
                  <a:pt x="2784" y="714"/>
                </a:lnTo>
                <a:lnTo>
                  <a:pt x="2797" y="733"/>
                </a:lnTo>
                <a:lnTo>
                  <a:pt x="2813" y="750"/>
                </a:lnTo>
                <a:lnTo>
                  <a:pt x="2829" y="764"/>
                </a:lnTo>
                <a:lnTo>
                  <a:pt x="2847" y="776"/>
                </a:lnTo>
                <a:lnTo>
                  <a:pt x="2867" y="787"/>
                </a:lnTo>
                <a:lnTo>
                  <a:pt x="2887" y="794"/>
                </a:lnTo>
                <a:lnTo>
                  <a:pt x="2910" y="800"/>
                </a:lnTo>
                <a:lnTo>
                  <a:pt x="2934" y="803"/>
                </a:lnTo>
                <a:lnTo>
                  <a:pt x="2959" y="804"/>
                </a:lnTo>
                <a:lnTo>
                  <a:pt x="2959" y="804"/>
                </a:lnTo>
                <a:lnTo>
                  <a:pt x="2972" y="804"/>
                </a:lnTo>
                <a:lnTo>
                  <a:pt x="2985" y="803"/>
                </a:lnTo>
                <a:lnTo>
                  <a:pt x="2997" y="801"/>
                </a:lnTo>
                <a:lnTo>
                  <a:pt x="3009" y="797"/>
                </a:lnTo>
                <a:lnTo>
                  <a:pt x="3021" y="794"/>
                </a:lnTo>
                <a:lnTo>
                  <a:pt x="3033" y="790"/>
                </a:lnTo>
                <a:lnTo>
                  <a:pt x="3045" y="784"/>
                </a:lnTo>
                <a:lnTo>
                  <a:pt x="3057" y="779"/>
                </a:lnTo>
                <a:lnTo>
                  <a:pt x="3078" y="767"/>
                </a:lnTo>
                <a:lnTo>
                  <a:pt x="3098" y="753"/>
                </a:lnTo>
                <a:lnTo>
                  <a:pt x="3117" y="738"/>
                </a:lnTo>
                <a:lnTo>
                  <a:pt x="3135" y="722"/>
                </a:lnTo>
                <a:lnTo>
                  <a:pt x="3134" y="844"/>
                </a:lnTo>
                <a:lnTo>
                  <a:pt x="3134" y="844"/>
                </a:lnTo>
                <a:lnTo>
                  <a:pt x="3132" y="863"/>
                </a:lnTo>
                <a:lnTo>
                  <a:pt x="3131" y="882"/>
                </a:lnTo>
                <a:lnTo>
                  <a:pt x="3128" y="900"/>
                </a:lnTo>
                <a:lnTo>
                  <a:pt x="3123" y="916"/>
                </a:lnTo>
                <a:lnTo>
                  <a:pt x="3117" y="932"/>
                </a:lnTo>
                <a:lnTo>
                  <a:pt x="3110" y="947"/>
                </a:lnTo>
                <a:lnTo>
                  <a:pt x="3101" y="960"/>
                </a:lnTo>
                <a:lnTo>
                  <a:pt x="3091" y="971"/>
                </a:lnTo>
                <a:lnTo>
                  <a:pt x="3081" y="982"/>
                </a:lnTo>
                <a:lnTo>
                  <a:pt x="3068" y="992"/>
                </a:lnTo>
                <a:lnTo>
                  <a:pt x="3054" y="999"/>
                </a:lnTo>
                <a:lnTo>
                  <a:pt x="3039" y="1006"/>
                </a:lnTo>
                <a:lnTo>
                  <a:pt x="3022" y="1011"/>
                </a:lnTo>
                <a:lnTo>
                  <a:pt x="3005" y="1015"/>
                </a:lnTo>
                <a:lnTo>
                  <a:pt x="2986" y="1017"/>
                </a:lnTo>
                <a:lnTo>
                  <a:pt x="2966" y="1018"/>
                </a:lnTo>
                <a:lnTo>
                  <a:pt x="2966" y="1018"/>
                </a:lnTo>
                <a:lnTo>
                  <a:pt x="2945" y="1017"/>
                </a:lnTo>
                <a:lnTo>
                  <a:pt x="2924" y="1015"/>
                </a:lnTo>
                <a:lnTo>
                  <a:pt x="2903" y="1011"/>
                </a:lnTo>
                <a:lnTo>
                  <a:pt x="2882" y="1005"/>
                </a:lnTo>
                <a:lnTo>
                  <a:pt x="2861" y="997"/>
                </a:lnTo>
                <a:lnTo>
                  <a:pt x="2841" y="989"/>
                </a:lnTo>
                <a:lnTo>
                  <a:pt x="2820" y="977"/>
                </a:lnTo>
                <a:lnTo>
                  <a:pt x="2801" y="963"/>
                </a:lnTo>
                <a:lnTo>
                  <a:pt x="2778" y="1003"/>
                </a:lnTo>
                <a:lnTo>
                  <a:pt x="2778" y="1003"/>
                </a:lnTo>
                <a:lnTo>
                  <a:pt x="2799" y="1015"/>
                </a:lnTo>
                <a:lnTo>
                  <a:pt x="2819" y="1027"/>
                </a:lnTo>
                <a:lnTo>
                  <a:pt x="2842" y="1036"/>
                </a:lnTo>
                <a:lnTo>
                  <a:pt x="2865" y="1045"/>
                </a:lnTo>
                <a:lnTo>
                  <a:pt x="2888" y="1051"/>
                </a:lnTo>
                <a:lnTo>
                  <a:pt x="2913" y="1057"/>
                </a:lnTo>
                <a:lnTo>
                  <a:pt x="2939" y="1060"/>
                </a:lnTo>
                <a:lnTo>
                  <a:pt x="2966" y="1060"/>
                </a:lnTo>
                <a:lnTo>
                  <a:pt x="2966" y="1060"/>
                </a:lnTo>
                <a:lnTo>
                  <a:pt x="2991" y="1060"/>
                </a:lnTo>
                <a:lnTo>
                  <a:pt x="3015" y="1057"/>
                </a:lnTo>
                <a:lnTo>
                  <a:pt x="3037" y="1052"/>
                </a:lnTo>
                <a:lnTo>
                  <a:pt x="3058" y="1046"/>
                </a:lnTo>
                <a:lnTo>
                  <a:pt x="3077" y="1037"/>
                </a:lnTo>
                <a:lnTo>
                  <a:pt x="3096" y="1028"/>
                </a:lnTo>
                <a:lnTo>
                  <a:pt x="3112" y="1017"/>
                </a:lnTo>
                <a:lnTo>
                  <a:pt x="3126" y="1004"/>
                </a:lnTo>
                <a:lnTo>
                  <a:pt x="3139" y="990"/>
                </a:lnTo>
                <a:lnTo>
                  <a:pt x="3151" y="974"/>
                </a:lnTo>
                <a:lnTo>
                  <a:pt x="3161" y="956"/>
                </a:lnTo>
                <a:lnTo>
                  <a:pt x="3168" y="938"/>
                </a:lnTo>
                <a:lnTo>
                  <a:pt x="3175" y="918"/>
                </a:lnTo>
                <a:lnTo>
                  <a:pt x="3179" y="897"/>
                </a:lnTo>
                <a:lnTo>
                  <a:pt x="3182" y="874"/>
                </a:lnTo>
                <a:lnTo>
                  <a:pt x="3183" y="851"/>
                </a:lnTo>
                <a:lnTo>
                  <a:pt x="3183" y="267"/>
                </a:lnTo>
                <a:lnTo>
                  <a:pt x="3139" y="267"/>
                </a:lnTo>
                <a:lnTo>
                  <a:pt x="3135" y="317"/>
                </a:lnTo>
                <a:close/>
                <a:moveTo>
                  <a:pt x="2450" y="254"/>
                </a:moveTo>
                <a:lnTo>
                  <a:pt x="2450" y="254"/>
                </a:lnTo>
                <a:lnTo>
                  <a:pt x="2436" y="254"/>
                </a:lnTo>
                <a:lnTo>
                  <a:pt x="2423" y="256"/>
                </a:lnTo>
                <a:lnTo>
                  <a:pt x="2410" y="258"/>
                </a:lnTo>
                <a:lnTo>
                  <a:pt x="2397" y="261"/>
                </a:lnTo>
                <a:lnTo>
                  <a:pt x="2385" y="265"/>
                </a:lnTo>
                <a:lnTo>
                  <a:pt x="2373" y="270"/>
                </a:lnTo>
                <a:lnTo>
                  <a:pt x="2361" y="276"/>
                </a:lnTo>
                <a:lnTo>
                  <a:pt x="2350" y="281"/>
                </a:lnTo>
                <a:lnTo>
                  <a:pt x="2328" y="295"/>
                </a:lnTo>
                <a:lnTo>
                  <a:pt x="2307" y="312"/>
                </a:lnTo>
                <a:lnTo>
                  <a:pt x="2286" y="331"/>
                </a:lnTo>
                <a:lnTo>
                  <a:pt x="2265" y="350"/>
                </a:lnTo>
                <a:lnTo>
                  <a:pt x="2262" y="350"/>
                </a:lnTo>
                <a:lnTo>
                  <a:pt x="2258" y="267"/>
                </a:lnTo>
                <a:lnTo>
                  <a:pt x="2214" y="267"/>
                </a:lnTo>
                <a:lnTo>
                  <a:pt x="2214" y="804"/>
                </a:lnTo>
                <a:lnTo>
                  <a:pt x="2264" y="804"/>
                </a:lnTo>
                <a:lnTo>
                  <a:pt x="2264" y="399"/>
                </a:lnTo>
                <a:lnTo>
                  <a:pt x="2264" y="399"/>
                </a:lnTo>
                <a:lnTo>
                  <a:pt x="2288" y="376"/>
                </a:lnTo>
                <a:lnTo>
                  <a:pt x="2310" y="355"/>
                </a:lnTo>
                <a:lnTo>
                  <a:pt x="2332" y="338"/>
                </a:lnTo>
                <a:lnTo>
                  <a:pt x="2353" y="324"/>
                </a:lnTo>
                <a:lnTo>
                  <a:pt x="2363" y="318"/>
                </a:lnTo>
                <a:lnTo>
                  <a:pt x="2373" y="312"/>
                </a:lnTo>
                <a:lnTo>
                  <a:pt x="2384" y="308"/>
                </a:lnTo>
                <a:lnTo>
                  <a:pt x="2395" y="305"/>
                </a:lnTo>
                <a:lnTo>
                  <a:pt x="2406" y="303"/>
                </a:lnTo>
                <a:lnTo>
                  <a:pt x="2416" y="300"/>
                </a:lnTo>
                <a:lnTo>
                  <a:pt x="2428" y="299"/>
                </a:lnTo>
                <a:lnTo>
                  <a:pt x="2440" y="298"/>
                </a:lnTo>
                <a:lnTo>
                  <a:pt x="2440" y="298"/>
                </a:lnTo>
                <a:lnTo>
                  <a:pt x="2455" y="299"/>
                </a:lnTo>
                <a:lnTo>
                  <a:pt x="2470" y="301"/>
                </a:lnTo>
                <a:lnTo>
                  <a:pt x="2483" y="305"/>
                </a:lnTo>
                <a:lnTo>
                  <a:pt x="2495" y="309"/>
                </a:lnTo>
                <a:lnTo>
                  <a:pt x="2507" y="314"/>
                </a:lnTo>
                <a:lnTo>
                  <a:pt x="2517" y="322"/>
                </a:lnTo>
                <a:lnTo>
                  <a:pt x="2525" y="330"/>
                </a:lnTo>
                <a:lnTo>
                  <a:pt x="2534" y="339"/>
                </a:lnTo>
                <a:lnTo>
                  <a:pt x="2541" y="351"/>
                </a:lnTo>
                <a:lnTo>
                  <a:pt x="2547" y="363"/>
                </a:lnTo>
                <a:lnTo>
                  <a:pt x="2551" y="377"/>
                </a:lnTo>
                <a:lnTo>
                  <a:pt x="2556" y="392"/>
                </a:lnTo>
                <a:lnTo>
                  <a:pt x="2559" y="408"/>
                </a:lnTo>
                <a:lnTo>
                  <a:pt x="2561" y="427"/>
                </a:lnTo>
                <a:lnTo>
                  <a:pt x="2562" y="445"/>
                </a:lnTo>
                <a:lnTo>
                  <a:pt x="2562" y="467"/>
                </a:lnTo>
                <a:lnTo>
                  <a:pt x="2562" y="804"/>
                </a:lnTo>
                <a:lnTo>
                  <a:pt x="2612" y="804"/>
                </a:lnTo>
                <a:lnTo>
                  <a:pt x="2612" y="459"/>
                </a:lnTo>
                <a:lnTo>
                  <a:pt x="2612" y="459"/>
                </a:lnTo>
                <a:lnTo>
                  <a:pt x="2611" y="434"/>
                </a:lnTo>
                <a:lnTo>
                  <a:pt x="2610" y="411"/>
                </a:lnTo>
                <a:lnTo>
                  <a:pt x="2606" y="389"/>
                </a:lnTo>
                <a:lnTo>
                  <a:pt x="2602" y="368"/>
                </a:lnTo>
                <a:lnTo>
                  <a:pt x="2597" y="350"/>
                </a:lnTo>
                <a:lnTo>
                  <a:pt x="2590" y="334"/>
                </a:lnTo>
                <a:lnTo>
                  <a:pt x="2582" y="319"/>
                </a:lnTo>
                <a:lnTo>
                  <a:pt x="2572" y="305"/>
                </a:lnTo>
                <a:lnTo>
                  <a:pt x="2562" y="293"/>
                </a:lnTo>
                <a:lnTo>
                  <a:pt x="2549" y="282"/>
                </a:lnTo>
                <a:lnTo>
                  <a:pt x="2536" y="273"/>
                </a:lnTo>
                <a:lnTo>
                  <a:pt x="2522" y="267"/>
                </a:lnTo>
                <a:lnTo>
                  <a:pt x="2506" y="260"/>
                </a:lnTo>
                <a:lnTo>
                  <a:pt x="2489" y="257"/>
                </a:lnTo>
                <a:lnTo>
                  <a:pt x="2469" y="255"/>
                </a:lnTo>
                <a:lnTo>
                  <a:pt x="2450" y="254"/>
                </a:lnTo>
                <a:close/>
                <a:moveTo>
                  <a:pt x="2003" y="804"/>
                </a:moveTo>
                <a:lnTo>
                  <a:pt x="2051" y="804"/>
                </a:lnTo>
                <a:lnTo>
                  <a:pt x="2051" y="267"/>
                </a:lnTo>
                <a:lnTo>
                  <a:pt x="2003" y="267"/>
                </a:lnTo>
                <a:lnTo>
                  <a:pt x="2003" y="804"/>
                </a:lnTo>
                <a:close/>
                <a:moveTo>
                  <a:pt x="2027" y="49"/>
                </a:moveTo>
                <a:lnTo>
                  <a:pt x="2027" y="49"/>
                </a:lnTo>
                <a:lnTo>
                  <a:pt x="2019" y="50"/>
                </a:lnTo>
                <a:lnTo>
                  <a:pt x="2010" y="52"/>
                </a:lnTo>
                <a:lnTo>
                  <a:pt x="2003" y="56"/>
                </a:lnTo>
                <a:lnTo>
                  <a:pt x="1996" y="61"/>
                </a:lnTo>
                <a:lnTo>
                  <a:pt x="1991" y="67"/>
                </a:lnTo>
                <a:lnTo>
                  <a:pt x="1986" y="75"/>
                </a:lnTo>
                <a:lnTo>
                  <a:pt x="1984" y="84"/>
                </a:lnTo>
                <a:lnTo>
                  <a:pt x="1983" y="94"/>
                </a:lnTo>
                <a:lnTo>
                  <a:pt x="1983" y="94"/>
                </a:lnTo>
                <a:lnTo>
                  <a:pt x="1984" y="103"/>
                </a:lnTo>
                <a:lnTo>
                  <a:pt x="1986" y="111"/>
                </a:lnTo>
                <a:lnTo>
                  <a:pt x="1991" y="119"/>
                </a:lnTo>
                <a:lnTo>
                  <a:pt x="1996" y="125"/>
                </a:lnTo>
                <a:lnTo>
                  <a:pt x="2003" y="131"/>
                </a:lnTo>
                <a:lnTo>
                  <a:pt x="2010" y="134"/>
                </a:lnTo>
                <a:lnTo>
                  <a:pt x="2019" y="136"/>
                </a:lnTo>
                <a:lnTo>
                  <a:pt x="2027" y="137"/>
                </a:lnTo>
                <a:lnTo>
                  <a:pt x="2027" y="137"/>
                </a:lnTo>
                <a:lnTo>
                  <a:pt x="2037" y="136"/>
                </a:lnTo>
                <a:lnTo>
                  <a:pt x="2046" y="134"/>
                </a:lnTo>
                <a:lnTo>
                  <a:pt x="2053" y="131"/>
                </a:lnTo>
                <a:lnTo>
                  <a:pt x="2060" y="125"/>
                </a:lnTo>
                <a:lnTo>
                  <a:pt x="2065" y="119"/>
                </a:lnTo>
                <a:lnTo>
                  <a:pt x="2070" y="111"/>
                </a:lnTo>
                <a:lnTo>
                  <a:pt x="2072" y="103"/>
                </a:lnTo>
                <a:lnTo>
                  <a:pt x="2073" y="94"/>
                </a:lnTo>
                <a:lnTo>
                  <a:pt x="2073" y="94"/>
                </a:lnTo>
                <a:lnTo>
                  <a:pt x="2072" y="84"/>
                </a:lnTo>
                <a:lnTo>
                  <a:pt x="2070" y="75"/>
                </a:lnTo>
                <a:lnTo>
                  <a:pt x="2065" y="67"/>
                </a:lnTo>
                <a:lnTo>
                  <a:pt x="2060" y="61"/>
                </a:lnTo>
                <a:lnTo>
                  <a:pt x="2053" y="56"/>
                </a:lnTo>
                <a:lnTo>
                  <a:pt x="2046" y="52"/>
                </a:lnTo>
                <a:lnTo>
                  <a:pt x="2037" y="50"/>
                </a:lnTo>
                <a:lnTo>
                  <a:pt x="2027" y="49"/>
                </a:lnTo>
                <a:close/>
                <a:moveTo>
                  <a:pt x="1855" y="774"/>
                </a:moveTo>
                <a:lnTo>
                  <a:pt x="1855" y="774"/>
                </a:lnTo>
                <a:lnTo>
                  <a:pt x="1849" y="774"/>
                </a:lnTo>
                <a:lnTo>
                  <a:pt x="1845" y="771"/>
                </a:lnTo>
                <a:lnTo>
                  <a:pt x="1841" y="769"/>
                </a:lnTo>
                <a:lnTo>
                  <a:pt x="1837" y="765"/>
                </a:lnTo>
                <a:lnTo>
                  <a:pt x="1834" y="761"/>
                </a:lnTo>
                <a:lnTo>
                  <a:pt x="1832" y="754"/>
                </a:lnTo>
                <a:lnTo>
                  <a:pt x="1831" y="748"/>
                </a:lnTo>
                <a:lnTo>
                  <a:pt x="1831" y="739"/>
                </a:lnTo>
                <a:lnTo>
                  <a:pt x="1831" y="0"/>
                </a:lnTo>
                <a:lnTo>
                  <a:pt x="1781" y="0"/>
                </a:lnTo>
                <a:lnTo>
                  <a:pt x="1781" y="733"/>
                </a:lnTo>
                <a:lnTo>
                  <a:pt x="1781" y="733"/>
                </a:lnTo>
                <a:lnTo>
                  <a:pt x="1782" y="753"/>
                </a:lnTo>
                <a:lnTo>
                  <a:pt x="1786" y="770"/>
                </a:lnTo>
                <a:lnTo>
                  <a:pt x="1788" y="778"/>
                </a:lnTo>
                <a:lnTo>
                  <a:pt x="1791" y="786"/>
                </a:lnTo>
                <a:lnTo>
                  <a:pt x="1794" y="791"/>
                </a:lnTo>
                <a:lnTo>
                  <a:pt x="1798" y="797"/>
                </a:lnTo>
                <a:lnTo>
                  <a:pt x="1803" y="802"/>
                </a:lnTo>
                <a:lnTo>
                  <a:pt x="1807" y="806"/>
                </a:lnTo>
                <a:lnTo>
                  <a:pt x="1813" y="809"/>
                </a:lnTo>
                <a:lnTo>
                  <a:pt x="1819" y="813"/>
                </a:lnTo>
                <a:lnTo>
                  <a:pt x="1825" y="815"/>
                </a:lnTo>
                <a:lnTo>
                  <a:pt x="1832" y="817"/>
                </a:lnTo>
                <a:lnTo>
                  <a:pt x="1840" y="817"/>
                </a:lnTo>
                <a:lnTo>
                  <a:pt x="1847" y="818"/>
                </a:lnTo>
                <a:lnTo>
                  <a:pt x="1847" y="818"/>
                </a:lnTo>
                <a:lnTo>
                  <a:pt x="1858" y="817"/>
                </a:lnTo>
                <a:lnTo>
                  <a:pt x="1868" y="816"/>
                </a:lnTo>
                <a:lnTo>
                  <a:pt x="1875" y="815"/>
                </a:lnTo>
                <a:lnTo>
                  <a:pt x="1883" y="813"/>
                </a:lnTo>
                <a:lnTo>
                  <a:pt x="1874" y="771"/>
                </a:lnTo>
                <a:lnTo>
                  <a:pt x="1874" y="771"/>
                </a:lnTo>
                <a:lnTo>
                  <a:pt x="1861" y="774"/>
                </a:lnTo>
                <a:lnTo>
                  <a:pt x="1855" y="774"/>
                </a:lnTo>
                <a:close/>
                <a:moveTo>
                  <a:pt x="1410" y="774"/>
                </a:moveTo>
                <a:lnTo>
                  <a:pt x="1410" y="774"/>
                </a:lnTo>
                <a:lnTo>
                  <a:pt x="1389" y="773"/>
                </a:lnTo>
                <a:lnTo>
                  <a:pt x="1370" y="769"/>
                </a:lnTo>
                <a:lnTo>
                  <a:pt x="1351" y="764"/>
                </a:lnTo>
                <a:lnTo>
                  <a:pt x="1334" y="756"/>
                </a:lnTo>
                <a:lnTo>
                  <a:pt x="1318" y="748"/>
                </a:lnTo>
                <a:lnTo>
                  <a:pt x="1302" y="736"/>
                </a:lnTo>
                <a:lnTo>
                  <a:pt x="1288" y="723"/>
                </a:lnTo>
                <a:lnTo>
                  <a:pt x="1275" y="709"/>
                </a:lnTo>
                <a:lnTo>
                  <a:pt x="1263" y="692"/>
                </a:lnTo>
                <a:lnTo>
                  <a:pt x="1252" y="674"/>
                </a:lnTo>
                <a:lnTo>
                  <a:pt x="1242" y="655"/>
                </a:lnTo>
                <a:lnTo>
                  <a:pt x="1235" y="633"/>
                </a:lnTo>
                <a:lnTo>
                  <a:pt x="1228" y="612"/>
                </a:lnTo>
                <a:lnTo>
                  <a:pt x="1224" y="588"/>
                </a:lnTo>
                <a:lnTo>
                  <a:pt x="1222" y="563"/>
                </a:lnTo>
                <a:lnTo>
                  <a:pt x="1221" y="537"/>
                </a:lnTo>
                <a:lnTo>
                  <a:pt x="1221" y="537"/>
                </a:lnTo>
                <a:lnTo>
                  <a:pt x="1222" y="511"/>
                </a:lnTo>
                <a:lnTo>
                  <a:pt x="1224" y="486"/>
                </a:lnTo>
                <a:lnTo>
                  <a:pt x="1228" y="462"/>
                </a:lnTo>
                <a:lnTo>
                  <a:pt x="1235" y="440"/>
                </a:lnTo>
                <a:lnTo>
                  <a:pt x="1242" y="418"/>
                </a:lnTo>
                <a:lnTo>
                  <a:pt x="1252" y="399"/>
                </a:lnTo>
                <a:lnTo>
                  <a:pt x="1263" y="380"/>
                </a:lnTo>
                <a:lnTo>
                  <a:pt x="1275" y="364"/>
                </a:lnTo>
                <a:lnTo>
                  <a:pt x="1288" y="349"/>
                </a:lnTo>
                <a:lnTo>
                  <a:pt x="1302" y="336"/>
                </a:lnTo>
                <a:lnTo>
                  <a:pt x="1318" y="324"/>
                </a:lnTo>
                <a:lnTo>
                  <a:pt x="1334" y="314"/>
                </a:lnTo>
                <a:lnTo>
                  <a:pt x="1351" y="307"/>
                </a:lnTo>
                <a:lnTo>
                  <a:pt x="1370" y="301"/>
                </a:lnTo>
                <a:lnTo>
                  <a:pt x="1389" y="298"/>
                </a:lnTo>
                <a:lnTo>
                  <a:pt x="1410" y="297"/>
                </a:lnTo>
                <a:lnTo>
                  <a:pt x="1410" y="297"/>
                </a:lnTo>
                <a:lnTo>
                  <a:pt x="1429" y="298"/>
                </a:lnTo>
                <a:lnTo>
                  <a:pt x="1449" y="301"/>
                </a:lnTo>
                <a:lnTo>
                  <a:pt x="1467" y="307"/>
                </a:lnTo>
                <a:lnTo>
                  <a:pt x="1485" y="314"/>
                </a:lnTo>
                <a:lnTo>
                  <a:pt x="1501" y="324"/>
                </a:lnTo>
                <a:lnTo>
                  <a:pt x="1518" y="336"/>
                </a:lnTo>
                <a:lnTo>
                  <a:pt x="1532" y="349"/>
                </a:lnTo>
                <a:lnTo>
                  <a:pt x="1545" y="364"/>
                </a:lnTo>
                <a:lnTo>
                  <a:pt x="1558" y="380"/>
                </a:lnTo>
                <a:lnTo>
                  <a:pt x="1568" y="399"/>
                </a:lnTo>
                <a:lnTo>
                  <a:pt x="1577" y="418"/>
                </a:lnTo>
                <a:lnTo>
                  <a:pt x="1585" y="440"/>
                </a:lnTo>
                <a:lnTo>
                  <a:pt x="1591" y="462"/>
                </a:lnTo>
                <a:lnTo>
                  <a:pt x="1595" y="486"/>
                </a:lnTo>
                <a:lnTo>
                  <a:pt x="1599" y="511"/>
                </a:lnTo>
                <a:lnTo>
                  <a:pt x="1600" y="537"/>
                </a:lnTo>
                <a:lnTo>
                  <a:pt x="1600" y="537"/>
                </a:lnTo>
                <a:lnTo>
                  <a:pt x="1599" y="563"/>
                </a:lnTo>
                <a:lnTo>
                  <a:pt x="1595" y="588"/>
                </a:lnTo>
                <a:lnTo>
                  <a:pt x="1591" y="612"/>
                </a:lnTo>
                <a:lnTo>
                  <a:pt x="1585" y="633"/>
                </a:lnTo>
                <a:lnTo>
                  <a:pt x="1577" y="655"/>
                </a:lnTo>
                <a:lnTo>
                  <a:pt x="1568" y="674"/>
                </a:lnTo>
                <a:lnTo>
                  <a:pt x="1558" y="692"/>
                </a:lnTo>
                <a:lnTo>
                  <a:pt x="1545" y="709"/>
                </a:lnTo>
                <a:lnTo>
                  <a:pt x="1532" y="723"/>
                </a:lnTo>
                <a:lnTo>
                  <a:pt x="1518" y="736"/>
                </a:lnTo>
                <a:lnTo>
                  <a:pt x="1501" y="748"/>
                </a:lnTo>
                <a:lnTo>
                  <a:pt x="1485" y="756"/>
                </a:lnTo>
                <a:lnTo>
                  <a:pt x="1467" y="764"/>
                </a:lnTo>
                <a:lnTo>
                  <a:pt x="1449" y="769"/>
                </a:lnTo>
                <a:lnTo>
                  <a:pt x="1429" y="773"/>
                </a:lnTo>
                <a:lnTo>
                  <a:pt x="1410" y="774"/>
                </a:lnTo>
                <a:close/>
                <a:moveTo>
                  <a:pt x="1410" y="254"/>
                </a:moveTo>
                <a:lnTo>
                  <a:pt x="1410" y="254"/>
                </a:lnTo>
                <a:lnTo>
                  <a:pt x="1386" y="255"/>
                </a:lnTo>
                <a:lnTo>
                  <a:pt x="1362" y="258"/>
                </a:lnTo>
                <a:lnTo>
                  <a:pt x="1339" y="265"/>
                </a:lnTo>
                <a:lnTo>
                  <a:pt x="1318" y="272"/>
                </a:lnTo>
                <a:lnTo>
                  <a:pt x="1296" y="283"/>
                </a:lnTo>
                <a:lnTo>
                  <a:pt x="1277" y="296"/>
                </a:lnTo>
                <a:lnTo>
                  <a:pt x="1258" y="311"/>
                </a:lnTo>
                <a:lnTo>
                  <a:pt x="1241" y="327"/>
                </a:lnTo>
                <a:lnTo>
                  <a:pt x="1225" y="347"/>
                </a:lnTo>
                <a:lnTo>
                  <a:pt x="1211" y="368"/>
                </a:lnTo>
                <a:lnTo>
                  <a:pt x="1204" y="379"/>
                </a:lnTo>
                <a:lnTo>
                  <a:pt x="1199" y="391"/>
                </a:lnTo>
                <a:lnTo>
                  <a:pt x="1194" y="404"/>
                </a:lnTo>
                <a:lnTo>
                  <a:pt x="1188" y="417"/>
                </a:lnTo>
                <a:lnTo>
                  <a:pt x="1184" y="430"/>
                </a:lnTo>
                <a:lnTo>
                  <a:pt x="1180" y="444"/>
                </a:lnTo>
                <a:lnTo>
                  <a:pt x="1176" y="458"/>
                </a:lnTo>
                <a:lnTo>
                  <a:pt x="1174" y="473"/>
                </a:lnTo>
                <a:lnTo>
                  <a:pt x="1172" y="488"/>
                </a:lnTo>
                <a:lnTo>
                  <a:pt x="1170" y="504"/>
                </a:lnTo>
                <a:lnTo>
                  <a:pt x="1169" y="520"/>
                </a:lnTo>
                <a:lnTo>
                  <a:pt x="1169" y="537"/>
                </a:lnTo>
                <a:lnTo>
                  <a:pt x="1169" y="537"/>
                </a:lnTo>
                <a:lnTo>
                  <a:pt x="1169" y="553"/>
                </a:lnTo>
                <a:lnTo>
                  <a:pt x="1170" y="569"/>
                </a:lnTo>
                <a:lnTo>
                  <a:pt x="1172" y="585"/>
                </a:lnTo>
                <a:lnTo>
                  <a:pt x="1174" y="600"/>
                </a:lnTo>
                <a:lnTo>
                  <a:pt x="1176" y="615"/>
                </a:lnTo>
                <a:lnTo>
                  <a:pt x="1180" y="629"/>
                </a:lnTo>
                <a:lnTo>
                  <a:pt x="1184" y="643"/>
                </a:lnTo>
                <a:lnTo>
                  <a:pt x="1188" y="656"/>
                </a:lnTo>
                <a:lnTo>
                  <a:pt x="1194" y="669"/>
                </a:lnTo>
                <a:lnTo>
                  <a:pt x="1199" y="681"/>
                </a:lnTo>
                <a:lnTo>
                  <a:pt x="1211" y="703"/>
                </a:lnTo>
                <a:lnTo>
                  <a:pt x="1225" y="725"/>
                </a:lnTo>
                <a:lnTo>
                  <a:pt x="1241" y="744"/>
                </a:lnTo>
                <a:lnTo>
                  <a:pt x="1258" y="761"/>
                </a:lnTo>
                <a:lnTo>
                  <a:pt x="1277" y="776"/>
                </a:lnTo>
                <a:lnTo>
                  <a:pt x="1296" y="789"/>
                </a:lnTo>
                <a:lnTo>
                  <a:pt x="1318" y="799"/>
                </a:lnTo>
                <a:lnTo>
                  <a:pt x="1339" y="807"/>
                </a:lnTo>
                <a:lnTo>
                  <a:pt x="1362" y="813"/>
                </a:lnTo>
                <a:lnTo>
                  <a:pt x="1386" y="817"/>
                </a:lnTo>
                <a:lnTo>
                  <a:pt x="1410" y="818"/>
                </a:lnTo>
                <a:lnTo>
                  <a:pt x="1410" y="818"/>
                </a:lnTo>
                <a:lnTo>
                  <a:pt x="1433" y="817"/>
                </a:lnTo>
                <a:lnTo>
                  <a:pt x="1457" y="813"/>
                </a:lnTo>
                <a:lnTo>
                  <a:pt x="1480" y="807"/>
                </a:lnTo>
                <a:lnTo>
                  <a:pt x="1501" y="799"/>
                </a:lnTo>
                <a:lnTo>
                  <a:pt x="1523" y="789"/>
                </a:lnTo>
                <a:lnTo>
                  <a:pt x="1542" y="776"/>
                </a:lnTo>
                <a:lnTo>
                  <a:pt x="1562" y="761"/>
                </a:lnTo>
                <a:lnTo>
                  <a:pt x="1579" y="744"/>
                </a:lnTo>
                <a:lnTo>
                  <a:pt x="1594" y="725"/>
                </a:lnTo>
                <a:lnTo>
                  <a:pt x="1608" y="703"/>
                </a:lnTo>
                <a:lnTo>
                  <a:pt x="1615" y="693"/>
                </a:lnTo>
                <a:lnTo>
                  <a:pt x="1621" y="681"/>
                </a:lnTo>
                <a:lnTo>
                  <a:pt x="1627" y="669"/>
                </a:lnTo>
                <a:lnTo>
                  <a:pt x="1631" y="656"/>
                </a:lnTo>
                <a:lnTo>
                  <a:pt x="1636" y="643"/>
                </a:lnTo>
                <a:lnTo>
                  <a:pt x="1640" y="629"/>
                </a:lnTo>
                <a:lnTo>
                  <a:pt x="1643" y="615"/>
                </a:lnTo>
                <a:lnTo>
                  <a:pt x="1646" y="600"/>
                </a:lnTo>
                <a:lnTo>
                  <a:pt x="1648" y="585"/>
                </a:lnTo>
                <a:lnTo>
                  <a:pt x="1649" y="569"/>
                </a:lnTo>
                <a:lnTo>
                  <a:pt x="1650" y="553"/>
                </a:lnTo>
                <a:lnTo>
                  <a:pt x="1650" y="537"/>
                </a:lnTo>
                <a:lnTo>
                  <a:pt x="1650" y="537"/>
                </a:lnTo>
                <a:lnTo>
                  <a:pt x="1650" y="520"/>
                </a:lnTo>
                <a:lnTo>
                  <a:pt x="1649" y="504"/>
                </a:lnTo>
                <a:lnTo>
                  <a:pt x="1648" y="488"/>
                </a:lnTo>
                <a:lnTo>
                  <a:pt x="1646" y="473"/>
                </a:lnTo>
                <a:lnTo>
                  <a:pt x="1643" y="458"/>
                </a:lnTo>
                <a:lnTo>
                  <a:pt x="1640" y="444"/>
                </a:lnTo>
                <a:lnTo>
                  <a:pt x="1636" y="430"/>
                </a:lnTo>
                <a:lnTo>
                  <a:pt x="1631" y="417"/>
                </a:lnTo>
                <a:lnTo>
                  <a:pt x="1627" y="404"/>
                </a:lnTo>
                <a:lnTo>
                  <a:pt x="1621" y="391"/>
                </a:lnTo>
                <a:lnTo>
                  <a:pt x="1615" y="379"/>
                </a:lnTo>
                <a:lnTo>
                  <a:pt x="1608" y="368"/>
                </a:lnTo>
                <a:lnTo>
                  <a:pt x="1594" y="347"/>
                </a:lnTo>
                <a:lnTo>
                  <a:pt x="1579" y="327"/>
                </a:lnTo>
                <a:lnTo>
                  <a:pt x="1562" y="311"/>
                </a:lnTo>
                <a:lnTo>
                  <a:pt x="1542" y="296"/>
                </a:lnTo>
                <a:lnTo>
                  <a:pt x="1523" y="283"/>
                </a:lnTo>
                <a:lnTo>
                  <a:pt x="1501" y="272"/>
                </a:lnTo>
                <a:lnTo>
                  <a:pt x="1480" y="265"/>
                </a:lnTo>
                <a:lnTo>
                  <a:pt x="1457" y="258"/>
                </a:lnTo>
                <a:lnTo>
                  <a:pt x="1433" y="255"/>
                </a:lnTo>
                <a:lnTo>
                  <a:pt x="1410" y="254"/>
                </a:lnTo>
                <a:close/>
                <a:moveTo>
                  <a:pt x="833" y="774"/>
                </a:moveTo>
                <a:lnTo>
                  <a:pt x="833" y="774"/>
                </a:lnTo>
                <a:lnTo>
                  <a:pt x="813" y="773"/>
                </a:lnTo>
                <a:lnTo>
                  <a:pt x="794" y="769"/>
                </a:lnTo>
                <a:lnTo>
                  <a:pt x="776" y="764"/>
                </a:lnTo>
                <a:lnTo>
                  <a:pt x="757" y="756"/>
                </a:lnTo>
                <a:lnTo>
                  <a:pt x="741" y="748"/>
                </a:lnTo>
                <a:lnTo>
                  <a:pt x="726" y="736"/>
                </a:lnTo>
                <a:lnTo>
                  <a:pt x="711" y="723"/>
                </a:lnTo>
                <a:lnTo>
                  <a:pt x="698" y="709"/>
                </a:lnTo>
                <a:lnTo>
                  <a:pt x="686" y="692"/>
                </a:lnTo>
                <a:lnTo>
                  <a:pt x="675" y="674"/>
                </a:lnTo>
                <a:lnTo>
                  <a:pt x="665" y="655"/>
                </a:lnTo>
                <a:lnTo>
                  <a:pt x="658" y="633"/>
                </a:lnTo>
                <a:lnTo>
                  <a:pt x="652" y="612"/>
                </a:lnTo>
                <a:lnTo>
                  <a:pt x="647" y="588"/>
                </a:lnTo>
                <a:lnTo>
                  <a:pt x="645" y="563"/>
                </a:lnTo>
                <a:lnTo>
                  <a:pt x="644" y="537"/>
                </a:lnTo>
                <a:lnTo>
                  <a:pt x="644" y="537"/>
                </a:lnTo>
                <a:lnTo>
                  <a:pt x="645" y="511"/>
                </a:lnTo>
                <a:lnTo>
                  <a:pt x="647" y="486"/>
                </a:lnTo>
                <a:lnTo>
                  <a:pt x="652" y="462"/>
                </a:lnTo>
                <a:lnTo>
                  <a:pt x="658" y="440"/>
                </a:lnTo>
                <a:lnTo>
                  <a:pt x="665" y="418"/>
                </a:lnTo>
                <a:lnTo>
                  <a:pt x="675" y="399"/>
                </a:lnTo>
                <a:lnTo>
                  <a:pt x="686" y="380"/>
                </a:lnTo>
                <a:lnTo>
                  <a:pt x="698" y="364"/>
                </a:lnTo>
                <a:lnTo>
                  <a:pt x="711" y="349"/>
                </a:lnTo>
                <a:lnTo>
                  <a:pt x="726" y="336"/>
                </a:lnTo>
                <a:lnTo>
                  <a:pt x="741" y="324"/>
                </a:lnTo>
                <a:lnTo>
                  <a:pt x="757" y="314"/>
                </a:lnTo>
                <a:lnTo>
                  <a:pt x="776" y="307"/>
                </a:lnTo>
                <a:lnTo>
                  <a:pt x="794" y="301"/>
                </a:lnTo>
                <a:lnTo>
                  <a:pt x="813" y="298"/>
                </a:lnTo>
                <a:lnTo>
                  <a:pt x="833" y="297"/>
                </a:lnTo>
                <a:lnTo>
                  <a:pt x="833" y="297"/>
                </a:lnTo>
                <a:lnTo>
                  <a:pt x="853" y="298"/>
                </a:lnTo>
                <a:lnTo>
                  <a:pt x="873" y="301"/>
                </a:lnTo>
                <a:lnTo>
                  <a:pt x="891" y="307"/>
                </a:lnTo>
                <a:lnTo>
                  <a:pt x="908" y="314"/>
                </a:lnTo>
                <a:lnTo>
                  <a:pt x="925" y="324"/>
                </a:lnTo>
                <a:lnTo>
                  <a:pt x="941" y="336"/>
                </a:lnTo>
                <a:lnTo>
                  <a:pt x="955" y="349"/>
                </a:lnTo>
                <a:lnTo>
                  <a:pt x="969" y="364"/>
                </a:lnTo>
                <a:lnTo>
                  <a:pt x="981" y="380"/>
                </a:lnTo>
                <a:lnTo>
                  <a:pt x="992" y="399"/>
                </a:lnTo>
                <a:lnTo>
                  <a:pt x="1001" y="418"/>
                </a:lnTo>
                <a:lnTo>
                  <a:pt x="1009" y="440"/>
                </a:lnTo>
                <a:lnTo>
                  <a:pt x="1015" y="462"/>
                </a:lnTo>
                <a:lnTo>
                  <a:pt x="1020" y="486"/>
                </a:lnTo>
                <a:lnTo>
                  <a:pt x="1022" y="511"/>
                </a:lnTo>
                <a:lnTo>
                  <a:pt x="1023" y="537"/>
                </a:lnTo>
                <a:lnTo>
                  <a:pt x="1023" y="537"/>
                </a:lnTo>
                <a:lnTo>
                  <a:pt x="1022" y="563"/>
                </a:lnTo>
                <a:lnTo>
                  <a:pt x="1020" y="588"/>
                </a:lnTo>
                <a:lnTo>
                  <a:pt x="1015" y="612"/>
                </a:lnTo>
                <a:lnTo>
                  <a:pt x="1009" y="633"/>
                </a:lnTo>
                <a:lnTo>
                  <a:pt x="1001" y="655"/>
                </a:lnTo>
                <a:lnTo>
                  <a:pt x="992" y="674"/>
                </a:lnTo>
                <a:lnTo>
                  <a:pt x="981" y="692"/>
                </a:lnTo>
                <a:lnTo>
                  <a:pt x="969" y="709"/>
                </a:lnTo>
                <a:lnTo>
                  <a:pt x="955" y="723"/>
                </a:lnTo>
                <a:lnTo>
                  <a:pt x="941" y="736"/>
                </a:lnTo>
                <a:lnTo>
                  <a:pt x="925" y="748"/>
                </a:lnTo>
                <a:lnTo>
                  <a:pt x="908" y="756"/>
                </a:lnTo>
                <a:lnTo>
                  <a:pt x="891" y="764"/>
                </a:lnTo>
                <a:lnTo>
                  <a:pt x="873" y="769"/>
                </a:lnTo>
                <a:lnTo>
                  <a:pt x="853" y="773"/>
                </a:lnTo>
                <a:lnTo>
                  <a:pt x="833" y="774"/>
                </a:lnTo>
                <a:close/>
                <a:moveTo>
                  <a:pt x="833" y="254"/>
                </a:moveTo>
                <a:lnTo>
                  <a:pt x="833" y="254"/>
                </a:lnTo>
                <a:lnTo>
                  <a:pt x="809" y="255"/>
                </a:lnTo>
                <a:lnTo>
                  <a:pt x="785" y="258"/>
                </a:lnTo>
                <a:lnTo>
                  <a:pt x="763" y="265"/>
                </a:lnTo>
                <a:lnTo>
                  <a:pt x="741" y="272"/>
                </a:lnTo>
                <a:lnTo>
                  <a:pt x="720" y="283"/>
                </a:lnTo>
                <a:lnTo>
                  <a:pt x="700" y="296"/>
                </a:lnTo>
                <a:lnTo>
                  <a:pt x="682" y="311"/>
                </a:lnTo>
                <a:lnTo>
                  <a:pt x="664" y="327"/>
                </a:lnTo>
                <a:lnTo>
                  <a:pt x="649" y="347"/>
                </a:lnTo>
                <a:lnTo>
                  <a:pt x="635" y="368"/>
                </a:lnTo>
                <a:lnTo>
                  <a:pt x="629" y="379"/>
                </a:lnTo>
                <a:lnTo>
                  <a:pt x="622" y="391"/>
                </a:lnTo>
                <a:lnTo>
                  <a:pt x="617" y="404"/>
                </a:lnTo>
                <a:lnTo>
                  <a:pt x="612" y="417"/>
                </a:lnTo>
                <a:lnTo>
                  <a:pt x="607" y="430"/>
                </a:lnTo>
                <a:lnTo>
                  <a:pt x="604" y="444"/>
                </a:lnTo>
                <a:lnTo>
                  <a:pt x="601" y="458"/>
                </a:lnTo>
                <a:lnTo>
                  <a:pt x="597" y="473"/>
                </a:lnTo>
                <a:lnTo>
                  <a:pt x="595" y="488"/>
                </a:lnTo>
                <a:lnTo>
                  <a:pt x="594" y="504"/>
                </a:lnTo>
                <a:lnTo>
                  <a:pt x="593" y="520"/>
                </a:lnTo>
                <a:lnTo>
                  <a:pt x="592" y="537"/>
                </a:lnTo>
                <a:lnTo>
                  <a:pt x="592" y="537"/>
                </a:lnTo>
                <a:lnTo>
                  <a:pt x="593" y="553"/>
                </a:lnTo>
                <a:lnTo>
                  <a:pt x="594" y="569"/>
                </a:lnTo>
                <a:lnTo>
                  <a:pt x="595" y="585"/>
                </a:lnTo>
                <a:lnTo>
                  <a:pt x="597" y="600"/>
                </a:lnTo>
                <a:lnTo>
                  <a:pt x="601" y="615"/>
                </a:lnTo>
                <a:lnTo>
                  <a:pt x="604" y="629"/>
                </a:lnTo>
                <a:lnTo>
                  <a:pt x="607" y="643"/>
                </a:lnTo>
                <a:lnTo>
                  <a:pt x="612" y="656"/>
                </a:lnTo>
                <a:lnTo>
                  <a:pt x="617" y="669"/>
                </a:lnTo>
                <a:lnTo>
                  <a:pt x="622" y="681"/>
                </a:lnTo>
                <a:lnTo>
                  <a:pt x="635" y="703"/>
                </a:lnTo>
                <a:lnTo>
                  <a:pt x="649" y="725"/>
                </a:lnTo>
                <a:lnTo>
                  <a:pt x="664" y="744"/>
                </a:lnTo>
                <a:lnTo>
                  <a:pt x="682" y="761"/>
                </a:lnTo>
                <a:lnTo>
                  <a:pt x="700" y="776"/>
                </a:lnTo>
                <a:lnTo>
                  <a:pt x="720" y="789"/>
                </a:lnTo>
                <a:lnTo>
                  <a:pt x="741" y="799"/>
                </a:lnTo>
                <a:lnTo>
                  <a:pt x="763" y="807"/>
                </a:lnTo>
                <a:lnTo>
                  <a:pt x="785" y="813"/>
                </a:lnTo>
                <a:lnTo>
                  <a:pt x="809" y="817"/>
                </a:lnTo>
                <a:lnTo>
                  <a:pt x="833" y="818"/>
                </a:lnTo>
                <a:lnTo>
                  <a:pt x="833" y="818"/>
                </a:lnTo>
                <a:lnTo>
                  <a:pt x="857" y="817"/>
                </a:lnTo>
                <a:lnTo>
                  <a:pt x="880" y="813"/>
                </a:lnTo>
                <a:lnTo>
                  <a:pt x="903" y="807"/>
                </a:lnTo>
                <a:lnTo>
                  <a:pt x="926" y="799"/>
                </a:lnTo>
                <a:lnTo>
                  <a:pt x="946" y="789"/>
                </a:lnTo>
                <a:lnTo>
                  <a:pt x="967" y="776"/>
                </a:lnTo>
                <a:lnTo>
                  <a:pt x="985" y="761"/>
                </a:lnTo>
                <a:lnTo>
                  <a:pt x="1002" y="744"/>
                </a:lnTo>
                <a:lnTo>
                  <a:pt x="1019" y="725"/>
                </a:lnTo>
                <a:lnTo>
                  <a:pt x="1033" y="703"/>
                </a:lnTo>
                <a:lnTo>
                  <a:pt x="1039" y="693"/>
                </a:lnTo>
                <a:lnTo>
                  <a:pt x="1045" y="681"/>
                </a:lnTo>
                <a:lnTo>
                  <a:pt x="1050" y="669"/>
                </a:lnTo>
                <a:lnTo>
                  <a:pt x="1055" y="656"/>
                </a:lnTo>
                <a:lnTo>
                  <a:pt x="1060" y="643"/>
                </a:lnTo>
                <a:lnTo>
                  <a:pt x="1063" y="629"/>
                </a:lnTo>
                <a:lnTo>
                  <a:pt x="1067" y="615"/>
                </a:lnTo>
                <a:lnTo>
                  <a:pt x="1069" y="600"/>
                </a:lnTo>
                <a:lnTo>
                  <a:pt x="1072" y="585"/>
                </a:lnTo>
                <a:lnTo>
                  <a:pt x="1074" y="569"/>
                </a:lnTo>
                <a:lnTo>
                  <a:pt x="1074" y="553"/>
                </a:lnTo>
                <a:lnTo>
                  <a:pt x="1075" y="537"/>
                </a:lnTo>
                <a:lnTo>
                  <a:pt x="1075" y="537"/>
                </a:lnTo>
                <a:lnTo>
                  <a:pt x="1074" y="520"/>
                </a:lnTo>
                <a:lnTo>
                  <a:pt x="1074" y="504"/>
                </a:lnTo>
                <a:lnTo>
                  <a:pt x="1072" y="488"/>
                </a:lnTo>
                <a:lnTo>
                  <a:pt x="1069" y="473"/>
                </a:lnTo>
                <a:lnTo>
                  <a:pt x="1067" y="458"/>
                </a:lnTo>
                <a:lnTo>
                  <a:pt x="1063" y="444"/>
                </a:lnTo>
                <a:lnTo>
                  <a:pt x="1060" y="430"/>
                </a:lnTo>
                <a:lnTo>
                  <a:pt x="1055" y="417"/>
                </a:lnTo>
                <a:lnTo>
                  <a:pt x="1050" y="404"/>
                </a:lnTo>
                <a:lnTo>
                  <a:pt x="1045" y="391"/>
                </a:lnTo>
                <a:lnTo>
                  <a:pt x="1039" y="379"/>
                </a:lnTo>
                <a:lnTo>
                  <a:pt x="1033" y="368"/>
                </a:lnTo>
                <a:lnTo>
                  <a:pt x="1019" y="347"/>
                </a:lnTo>
                <a:lnTo>
                  <a:pt x="1002" y="327"/>
                </a:lnTo>
                <a:lnTo>
                  <a:pt x="985" y="311"/>
                </a:lnTo>
                <a:lnTo>
                  <a:pt x="967" y="296"/>
                </a:lnTo>
                <a:lnTo>
                  <a:pt x="946" y="283"/>
                </a:lnTo>
                <a:lnTo>
                  <a:pt x="926" y="272"/>
                </a:lnTo>
                <a:lnTo>
                  <a:pt x="903" y="265"/>
                </a:lnTo>
                <a:lnTo>
                  <a:pt x="880" y="258"/>
                </a:lnTo>
                <a:lnTo>
                  <a:pt x="857" y="255"/>
                </a:lnTo>
                <a:lnTo>
                  <a:pt x="833" y="254"/>
                </a:lnTo>
                <a:close/>
                <a:moveTo>
                  <a:pt x="311" y="770"/>
                </a:moveTo>
                <a:lnTo>
                  <a:pt x="311" y="770"/>
                </a:lnTo>
                <a:lnTo>
                  <a:pt x="296" y="770"/>
                </a:lnTo>
                <a:lnTo>
                  <a:pt x="282" y="769"/>
                </a:lnTo>
                <a:lnTo>
                  <a:pt x="268" y="767"/>
                </a:lnTo>
                <a:lnTo>
                  <a:pt x="254" y="765"/>
                </a:lnTo>
                <a:lnTo>
                  <a:pt x="241" y="762"/>
                </a:lnTo>
                <a:lnTo>
                  <a:pt x="228" y="757"/>
                </a:lnTo>
                <a:lnTo>
                  <a:pt x="216" y="752"/>
                </a:lnTo>
                <a:lnTo>
                  <a:pt x="204" y="747"/>
                </a:lnTo>
                <a:lnTo>
                  <a:pt x="192" y="741"/>
                </a:lnTo>
                <a:lnTo>
                  <a:pt x="181" y="734"/>
                </a:lnTo>
                <a:lnTo>
                  <a:pt x="171" y="726"/>
                </a:lnTo>
                <a:lnTo>
                  <a:pt x="160" y="719"/>
                </a:lnTo>
                <a:lnTo>
                  <a:pt x="150" y="709"/>
                </a:lnTo>
                <a:lnTo>
                  <a:pt x="140" y="700"/>
                </a:lnTo>
                <a:lnTo>
                  <a:pt x="132" y="689"/>
                </a:lnTo>
                <a:lnTo>
                  <a:pt x="123" y="679"/>
                </a:lnTo>
                <a:lnTo>
                  <a:pt x="114" y="668"/>
                </a:lnTo>
                <a:lnTo>
                  <a:pt x="107" y="656"/>
                </a:lnTo>
                <a:lnTo>
                  <a:pt x="99" y="644"/>
                </a:lnTo>
                <a:lnTo>
                  <a:pt x="93" y="630"/>
                </a:lnTo>
                <a:lnTo>
                  <a:pt x="86" y="617"/>
                </a:lnTo>
                <a:lnTo>
                  <a:pt x="81" y="603"/>
                </a:lnTo>
                <a:lnTo>
                  <a:pt x="76" y="588"/>
                </a:lnTo>
                <a:lnTo>
                  <a:pt x="71" y="573"/>
                </a:lnTo>
                <a:lnTo>
                  <a:pt x="64" y="541"/>
                </a:lnTo>
                <a:lnTo>
                  <a:pt x="58" y="507"/>
                </a:lnTo>
                <a:lnTo>
                  <a:pt x="54" y="471"/>
                </a:lnTo>
                <a:lnTo>
                  <a:pt x="53" y="434"/>
                </a:lnTo>
                <a:lnTo>
                  <a:pt x="53" y="434"/>
                </a:lnTo>
                <a:lnTo>
                  <a:pt x="54" y="397"/>
                </a:lnTo>
                <a:lnTo>
                  <a:pt x="58" y="361"/>
                </a:lnTo>
                <a:lnTo>
                  <a:pt x="64" y="327"/>
                </a:lnTo>
                <a:lnTo>
                  <a:pt x="71" y="295"/>
                </a:lnTo>
                <a:lnTo>
                  <a:pt x="77" y="280"/>
                </a:lnTo>
                <a:lnTo>
                  <a:pt x="82" y="266"/>
                </a:lnTo>
                <a:lnTo>
                  <a:pt x="87" y="252"/>
                </a:lnTo>
                <a:lnTo>
                  <a:pt x="94" y="239"/>
                </a:lnTo>
                <a:lnTo>
                  <a:pt x="100" y="226"/>
                </a:lnTo>
                <a:lnTo>
                  <a:pt x="108" y="213"/>
                </a:lnTo>
                <a:lnTo>
                  <a:pt x="116" y="202"/>
                </a:lnTo>
                <a:lnTo>
                  <a:pt x="124" y="190"/>
                </a:lnTo>
                <a:lnTo>
                  <a:pt x="133" y="179"/>
                </a:lnTo>
                <a:lnTo>
                  <a:pt x="142" y="170"/>
                </a:lnTo>
                <a:lnTo>
                  <a:pt x="151" y="161"/>
                </a:lnTo>
                <a:lnTo>
                  <a:pt x="161" y="152"/>
                </a:lnTo>
                <a:lnTo>
                  <a:pt x="172" y="144"/>
                </a:lnTo>
                <a:lnTo>
                  <a:pt x="183" y="136"/>
                </a:lnTo>
                <a:lnTo>
                  <a:pt x="194" y="130"/>
                </a:lnTo>
                <a:lnTo>
                  <a:pt x="206" y="124"/>
                </a:lnTo>
                <a:lnTo>
                  <a:pt x="218" y="119"/>
                </a:lnTo>
                <a:lnTo>
                  <a:pt x="231" y="113"/>
                </a:lnTo>
                <a:lnTo>
                  <a:pt x="244" y="110"/>
                </a:lnTo>
                <a:lnTo>
                  <a:pt x="257" y="106"/>
                </a:lnTo>
                <a:lnTo>
                  <a:pt x="271" y="104"/>
                </a:lnTo>
                <a:lnTo>
                  <a:pt x="285" y="102"/>
                </a:lnTo>
                <a:lnTo>
                  <a:pt x="300" y="100"/>
                </a:lnTo>
                <a:lnTo>
                  <a:pt x="315" y="100"/>
                </a:lnTo>
                <a:lnTo>
                  <a:pt x="315" y="100"/>
                </a:lnTo>
                <a:lnTo>
                  <a:pt x="327" y="100"/>
                </a:lnTo>
                <a:lnTo>
                  <a:pt x="339" y="102"/>
                </a:lnTo>
                <a:lnTo>
                  <a:pt x="351" y="104"/>
                </a:lnTo>
                <a:lnTo>
                  <a:pt x="363" y="106"/>
                </a:lnTo>
                <a:lnTo>
                  <a:pt x="374" y="109"/>
                </a:lnTo>
                <a:lnTo>
                  <a:pt x="385" y="112"/>
                </a:lnTo>
                <a:lnTo>
                  <a:pt x="406" y="121"/>
                </a:lnTo>
                <a:lnTo>
                  <a:pt x="426" y="132"/>
                </a:lnTo>
                <a:lnTo>
                  <a:pt x="444" y="145"/>
                </a:lnTo>
                <a:lnTo>
                  <a:pt x="460" y="160"/>
                </a:lnTo>
                <a:lnTo>
                  <a:pt x="476" y="175"/>
                </a:lnTo>
                <a:lnTo>
                  <a:pt x="507" y="142"/>
                </a:lnTo>
                <a:lnTo>
                  <a:pt x="507" y="142"/>
                </a:lnTo>
                <a:lnTo>
                  <a:pt x="490" y="125"/>
                </a:lnTo>
                <a:lnTo>
                  <a:pt x="472" y="109"/>
                </a:lnTo>
                <a:lnTo>
                  <a:pt x="462" y="102"/>
                </a:lnTo>
                <a:lnTo>
                  <a:pt x="452" y="94"/>
                </a:lnTo>
                <a:lnTo>
                  <a:pt x="440" y="86"/>
                </a:lnTo>
                <a:lnTo>
                  <a:pt x="429" y="80"/>
                </a:lnTo>
                <a:lnTo>
                  <a:pt x="416" y="75"/>
                </a:lnTo>
                <a:lnTo>
                  <a:pt x="403" y="69"/>
                </a:lnTo>
                <a:lnTo>
                  <a:pt x="390" y="65"/>
                </a:lnTo>
                <a:lnTo>
                  <a:pt x="376" y="61"/>
                </a:lnTo>
                <a:lnTo>
                  <a:pt x="362" y="57"/>
                </a:lnTo>
                <a:lnTo>
                  <a:pt x="347" y="55"/>
                </a:lnTo>
                <a:lnTo>
                  <a:pt x="331" y="54"/>
                </a:lnTo>
                <a:lnTo>
                  <a:pt x="315" y="54"/>
                </a:lnTo>
                <a:lnTo>
                  <a:pt x="315" y="54"/>
                </a:lnTo>
                <a:lnTo>
                  <a:pt x="298" y="54"/>
                </a:lnTo>
                <a:lnTo>
                  <a:pt x="281" y="55"/>
                </a:lnTo>
                <a:lnTo>
                  <a:pt x="264" y="57"/>
                </a:lnTo>
                <a:lnTo>
                  <a:pt x="247" y="61"/>
                </a:lnTo>
                <a:lnTo>
                  <a:pt x="231" y="64"/>
                </a:lnTo>
                <a:lnTo>
                  <a:pt x="216" y="68"/>
                </a:lnTo>
                <a:lnTo>
                  <a:pt x="201" y="73"/>
                </a:lnTo>
                <a:lnTo>
                  <a:pt x="187" y="80"/>
                </a:lnTo>
                <a:lnTo>
                  <a:pt x="173" y="86"/>
                </a:lnTo>
                <a:lnTo>
                  <a:pt x="159" y="95"/>
                </a:lnTo>
                <a:lnTo>
                  <a:pt x="146" y="103"/>
                </a:lnTo>
                <a:lnTo>
                  <a:pt x="133" y="112"/>
                </a:lnTo>
                <a:lnTo>
                  <a:pt x="121" y="122"/>
                </a:lnTo>
                <a:lnTo>
                  <a:pt x="109" y="133"/>
                </a:lnTo>
                <a:lnTo>
                  <a:pt x="97" y="144"/>
                </a:lnTo>
                <a:lnTo>
                  <a:pt x="86" y="156"/>
                </a:lnTo>
                <a:lnTo>
                  <a:pt x="77" y="169"/>
                </a:lnTo>
                <a:lnTo>
                  <a:pt x="67" y="182"/>
                </a:lnTo>
                <a:lnTo>
                  <a:pt x="58" y="196"/>
                </a:lnTo>
                <a:lnTo>
                  <a:pt x="50" y="211"/>
                </a:lnTo>
                <a:lnTo>
                  <a:pt x="42" y="226"/>
                </a:lnTo>
                <a:lnTo>
                  <a:pt x="35" y="242"/>
                </a:lnTo>
                <a:lnTo>
                  <a:pt x="28" y="258"/>
                </a:lnTo>
                <a:lnTo>
                  <a:pt x="23" y="276"/>
                </a:lnTo>
                <a:lnTo>
                  <a:pt x="17" y="294"/>
                </a:lnTo>
                <a:lnTo>
                  <a:pt x="13" y="312"/>
                </a:lnTo>
                <a:lnTo>
                  <a:pt x="9" y="331"/>
                </a:lnTo>
                <a:lnTo>
                  <a:pt x="5" y="350"/>
                </a:lnTo>
                <a:lnTo>
                  <a:pt x="3" y="371"/>
                </a:lnTo>
                <a:lnTo>
                  <a:pt x="1" y="391"/>
                </a:lnTo>
                <a:lnTo>
                  <a:pt x="0" y="413"/>
                </a:lnTo>
                <a:lnTo>
                  <a:pt x="0" y="434"/>
                </a:lnTo>
                <a:lnTo>
                  <a:pt x="0" y="434"/>
                </a:lnTo>
                <a:lnTo>
                  <a:pt x="0" y="456"/>
                </a:lnTo>
                <a:lnTo>
                  <a:pt x="1" y="477"/>
                </a:lnTo>
                <a:lnTo>
                  <a:pt x="3" y="498"/>
                </a:lnTo>
                <a:lnTo>
                  <a:pt x="5" y="518"/>
                </a:lnTo>
                <a:lnTo>
                  <a:pt x="9" y="537"/>
                </a:lnTo>
                <a:lnTo>
                  <a:pt x="13" y="556"/>
                </a:lnTo>
                <a:lnTo>
                  <a:pt x="17" y="575"/>
                </a:lnTo>
                <a:lnTo>
                  <a:pt x="23" y="593"/>
                </a:lnTo>
                <a:lnTo>
                  <a:pt x="28" y="610"/>
                </a:lnTo>
                <a:lnTo>
                  <a:pt x="35" y="627"/>
                </a:lnTo>
                <a:lnTo>
                  <a:pt x="42" y="643"/>
                </a:lnTo>
                <a:lnTo>
                  <a:pt x="50" y="659"/>
                </a:lnTo>
                <a:lnTo>
                  <a:pt x="58" y="673"/>
                </a:lnTo>
                <a:lnTo>
                  <a:pt x="67" y="687"/>
                </a:lnTo>
                <a:lnTo>
                  <a:pt x="76" y="701"/>
                </a:lnTo>
                <a:lnTo>
                  <a:pt x="86" y="714"/>
                </a:lnTo>
                <a:lnTo>
                  <a:pt x="96" y="726"/>
                </a:lnTo>
                <a:lnTo>
                  <a:pt x="108" y="738"/>
                </a:lnTo>
                <a:lnTo>
                  <a:pt x="119" y="748"/>
                </a:lnTo>
                <a:lnTo>
                  <a:pt x="131" y="759"/>
                </a:lnTo>
                <a:lnTo>
                  <a:pt x="144" y="767"/>
                </a:lnTo>
                <a:lnTo>
                  <a:pt x="157" y="776"/>
                </a:lnTo>
                <a:lnTo>
                  <a:pt x="170" y="783"/>
                </a:lnTo>
                <a:lnTo>
                  <a:pt x="184" y="791"/>
                </a:lnTo>
                <a:lnTo>
                  <a:pt x="198" y="797"/>
                </a:lnTo>
                <a:lnTo>
                  <a:pt x="213" y="803"/>
                </a:lnTo>
                <a:lnTo>
                  <a:pt x="228" y="807"/>
                </a:lnTo>
                <a:lnTo>
                  <a:pt x="243" y="810"/>
                </a:lnTo>
                <a:lnTo>
                  <a:pt x="259" y="814"/>
                </a:lnTo>
                <a:lnTo>
                  <a:pt x="275" y="816"/>
                </a:lnTo>
                <a:lnTo>
                  <a:pt x="292" y="817"/>
                </a:lnTo>
                <a:lnTo>
                  <a:pt x="308" y="818"/>
                </a:lnTo>
                <a:lnTo>
                  <a:pt x="308" y="818"/>
                </a:lnTo>
                <a:lnTo>
                  <a:pt x="326" y="817"/>
                </a:lnTo>
                <a:lnTo>
                  <a:pt x="343" y="816"/>
                </a:lnTo>
                <a:lnTo>
                  <a:pt x="360" y="814"/>
                </a:lnTo>
                <a:lnTo>
                  <a:pt x="375" y="810"/>
                </a:lnTo>
                <a:lnTo>
                  <a:pt x="391" y="806"/>
                </a:lnTo>
                <a:lnTo>
                  <a:pt x="405" y="802"/>
                </a:lnTo>
                <a:lnTo>
                  <a:pt x="419" y="796"/>
                </a:lnTo>
                <a:lnTo>
                  <a:pt x="433" y="790"/>
                </a:lnTo>
                <a:lnTo>
                  <a:pt x="446" y="782"/>
                </a:lnTo>
                <a:lnTo>
                  <a:pt x="459" y="775"/>
                </a:lnTo>
                <a:lnTo>
                  <a:pt x="471" y="766"/>
                </a:lnTo>
                <a:lnTo>
                  <a:pt x="483" y="756"/>
                </a:lnTo>
                <a:lnTo>
                  <a:pt x="495" y="747"/>
                </a:lnTo>
                <a:lnTo>
                  <a:pt x="507" y="736"/>
                </a:lnTo>
                <a:lnTo>
                  <a:pt x="527" y="712"/>
                </a:lnTo>
                <a:lnTo>
                  <a:pt x="497" y="680"/>
                </a:lnTo>
                <a:lnTo>
                  <a:pt x="497" y="680"/>
                </a:lnTo>
                <a:lnTo>
                  <a:pt x="477" y="701"/>
                </a:lnTo>
                <a:lnTo>
                  <a:pt x="456" y="720"/>
                </a:lnTo>
                <a:lnTo>
                  <a:pt x="446" y="728"/>
                </a:lnTo>
                <a:lnTo>
                  <a:pt x="434" y="736"/>
                </a:lnTo>
                <a:lnTo>
                  <a:pt x="423" y="742"/>
                </a:lnTo>
                <a:lnTo>
                  <a:pt x="413" y="748"/>
                </a:lnTo>
                <a:lnTo>
                  <a:pt x="401" y="753"/>
                </a:lnTo>
                <a:lnTo>
                  <a:pt x="389" y="757"/>
                </a:lnTo>
                <a:lnTo>
                  <a:pt x="377" y="762"/>
                </a:lnTo>
                <a:lnTo>
                  <a:pt x="364" y="765"/>
                </a:lnTo>
                <a:lnTo>
                  <a:pt x="351" y="767"/>
                </a:lnTo>
                <a:lnTo>
                  <a:pt x="338" y="769"/>
                </a:lnTo>
                <a:lnTo>
                  <a:pt x="325" y="770"/>
                </a:lnTo>
                <a:lnTo>
                  <a:pt x="311" y="77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grpSp>
        <p:nvGrpSpPr>
          <p:cNvPr id="29" name="Grupo 28"/>
          <p:cNvGrpSpPr/>
          <p:nvPr userDrawn="1"/>
        </p:nvGrpSpPr>
        <p:grpSpPr>
          <a:xfrm>
            <a:off x="6606231" y="2300744"/>
            <a:ext cx="5613400" cy="3752851"/>
            <a:chOff x="3286125" y="1550988"/>
            <a:chExt cx="5613400" cy="3752851"/>
          </a:xfrm>
        </p:grpSpPr>
        <p:sp>
          <p:nvSpPr>
            <p:cNvPr id="25" name="Freeform 5"/>
            <p:cNvSpPr>
              <a:spLocks noEditPoints="1"/>
            </p:cNvSpPr>
            <p:nvPr userDrawn="1"/>
          </p:nvSpPr>
          <p:spPr bwMode="auto">
            <a:xfrm>
              <a:off x="3286125" y="2606676"/>
              <a:ext cx="2381250" cy="2697163"/>
            </a:xfrm>
            <a:custGeom>
              <a:avLst/>
              <a:gdLst>
                <a:gd name="T0" fmla="*/ 331 w 634"/>
                <a:gd name="T1" fmla="*/ 0 h 717"/>
                <a:gd name="T2" fmla="*/ 57 w 634"/>
                <a:gd name="T3" fmla="*/ 47 h 717"/>
                <a:gd name="T4" fmla="*/ 94 w 634"/>
                <a:gd name="T5" fmla="*/ 226 h 717"/>
                <a:gd name="T6" fmla="*/ 310 w 634"/>
                <a:gd name="T7" fmla="*/ 182 h 717"/>
                <a:gd name="T8" fmla="*/ 417 w 634"/>
                <a:gd name="T9" fmla="*/ 279 h 717"/>
                <a:gd name="T10" fmla="*/ 315 w 634"/>
                <a:gd name="T11" fmla="*/ 271 h 717"/>
                <a:gd name="T12" fmla="*/ 0 w 634"/>
                <a:gd name="T13" fmla="*/ 512 h 717"/>
                <a:gd name="T14" fmla="*/ 220 w 634"/>
                <a:gd name="T15" fmla="*/ 717 h 717"/>
                <a:gd name="T16" fmla="*/ 417 w 634"/>
                <a:gd name="T17" fmla="*/ 639 h 717"/>
                <a:gd name="T18" fmla="*/ 417 w 634"/>
                <a:gd name="T19" fmla="*/ 704 h 717"/>
                <a:gd name="T20" fmla="*/ 634 w 634"/>
                <a:gd name="T21" fmla="*/ 704 h 717"/>
                <a:gd name="T22" fmla="*/ 634 w 634"/>
                <a:gd name="T23" fmla="*/ 283 h 717"/>
                <a:gd name="T24" fmla="*/ 331 w 634"/>
                <a:gd name="T25" fmla="*/ 0 h 717"/>
                <a:gd name="T26" fmla="*/ 417 w 634"/>
                <a:gd name="T27" fmla="*/ 520 h 717"/>
                <a:gd name="T28" fmla="*/ 304 w 634"/>
                <a:gd name="T29" fmla="*/ 560 h 717"/>
                <a:gd name="T30" fmla="*/ 217 w 634"/>
                <a:gd name="T31" fmla="*/ 488 h 717"/>
                <a:gd name="T32" fmla="*/ 357 w 634"/>
                <a:gd name="T33" fmla="*/ 405 h 717"/>
                <a:gd name="T34" fmla="*/ 417 w 634"/>
                <a:gd name="T35" fmla="*/ 411 h 717"/>
                <a:gd name="T36" fmla="*/ 417 w 634"/>
                <a:gd name="T37" fmla="*/ 520 h 7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34" h="717">
                  <a:moveTo>
                    <a:pt x="331" y="0"/>
                  </a:moveTo>
                  <a:cubicBezTo>
                    <a:pt x="233" y="0"/>
                    <a:pt x="126" y="22"/>
                    <a:pt x="57" y="47"/>
                  </a:cubicBezTo>
                  <a:cubicBezTo>
                    <a:pt x="94" y="226"/>
                    <a:pt x="94" y="226"/>
                    <a:pt x="94" y="226"/>
                  </a:cubicBezTo>
                  <a:cubicBezTo>
                    <a:pt x="148" y="204"/>
                    <a:pt x="238" y="182"/>
                    <a:pt x="310" y="182"/>
                  </a:cubicBezTo>
                  <a:cubicBezTo>
                    <a:pt x="381" y="182"/>
                    <a:pt x="416" y="209"/>
                    <a:pt x="417" y="279"/>
                  </a:cubicBezTo>
                  <a:cubicBezTo>
                    <a:pt x="386" y="274"/>
                    <a:pt x="352" y="271"/>
                    <a:pt x="315" y="271"/>
                  </a:cubicBezTo>
                  <a:cubicBezTo>
                    <a:pt x="126" y="271"/>
                    <a:pt x="0" y="356"/>
                    <a:pt x="0" y="512"/>
                  </a:cubicBezTo>
                  <a:cubicBezTo>
                    <a:pt x="0" y="636"/>
                    <a:pt x="78" y="717"/>
                    <a:pt x="220" y="717"/>
                  </a:cubicBezTo>
                  <a:cubicBezTo>
                    <a:pt x="308" y="717"/>
                    <a:pt x="372" y="681"/>
                    <a:pt x="417" y="639"/>
                  </a:cubicBezTo>
                  <a:cubicBezTo>
                    <a:pt x="417" y="704"/>
                    <a:pt x="417" y="704"/>
                    <a:pt x="417" y="704"/>
                  </a:cubicBezTo>
                  <a:cubicBezTo>
                    <a:pt x="634" y="704"/>
                    <a:pt x="634" y="704"/>
                    <a:pt x="634" y="704"/>
                  </a:cubicBezTo>
                  <a:cubicBezTo>
                    <a:pt x="634" y="283"/>
                    <a:pt x="634" y="283"/>
                    <a:pt x="634" y="283"/>
                  </a:cubicBezTo>
                  <a:cubicBezTo>
                    <a:pt x="634" y="120"/>
                    <a:pt x="558" y="0"/>
                    <a:pt x="331" y="0"/>
                  </a:cubicBezTo>
                  <a:close/>
                  <a:moveTo>
                    <a:pt x="417" y="520"/>
                  </a:moveTo>
                  <a:cubicBezTo>
                    <a:pt x="389" y="540"/>
                    <a:pt x="351" y="560"/>
                    <a:pt x="304" y="560"/>
                  </a:cubicBezTo>
                  <a:cubicBezTo>
                    <a:pt x="251" y="560"/>
                    <a:pt x="217" y="540"/>
                    <a:pt x="217" y="488"/>
                  </a:cubicBezTo>
                  <a:cubicBezTo>
                    <a:pt x="217" y="431"/>
                    <a:pt x="279" y="405"/>
                    <a:pt x="357" y="405"/>
                  </a:cubicBezTo>
                  <a:cubicBezTo>
                    <a:pt x="378" y="405"/>
                    <a:pt x="400" y="407"/>
                    <a:pt x="417" y="411"/>
                  </a:cubicBezTo>
                  <a:lnTo>
                    <a:pt x="417" y="520"/>
                  </a:lnTo>
                  <a:close/>
                </a:path>
              </a:pathLst>
            </a:custGeom>
            <a:solidFill>
              <a:srgbClr val="FFFFFF">
                <a:alpha val="1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6" name="Rectangle 6"/>
            <p:cNvSpPr>
              <a:spLocks noChangeArrowheads="1"/>
            </p:cNvSpPr>
            <p:nvPr userDrawn="1"/>
          </p:nvSpPr>
          <p:spPr bwMode="auto">
            <a:xfrm>
              <a:off x="5961063" y="2652713"/>
              <a:ext cx="833438" cy="2601913"/>
            </a:xfrm>
            <a:prstGeom prst="rect">
              <a:avLst/>
            </a:prstGeom>
            <a:solidFill>
              <a:srgbClr val="FFFFFF">
                <a:alpha val="1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7" name="Freeform 7"/>
            <p:cNvSpPr>
              <a:spLocks/>
            </p:cNvSpPr>
            <p:nvPr userDrawn="1"/>
          </p:nvSpPr>
          <p:spPr bwMode="auto">
            <a:xfrm>
              <a:off x="5915025" y="1550988"/>
              <a:ext cx="931863" cy="777875"/>
            </a:xfrm>
            <a:custGeom>
              <a:avLst/>
              <a:gdLst>
                <a:gd name="T0" fmla="*/ 124 w 248"/>
                <a:gd name="T1" fmla="*/ 0 h 207"/>
                <a:gd name="T2" fmla="*/ 0 w 248"/>
                <a:gd name="T3" fmla="*/ 102 h 207"/>
                <a:gd name="T4" fmla="*/ 124 w 248"/>
                <a:gd name="T5" fmla="*/ 207 h 207"/>
                <a:gd name="T6" fmla="*/ 248 w 248"/>
                <a:gd name="T7" fmla="*/ 102 h 207"/>
                <a:gd name="T8" fmla="*/ 124 w 248"/>
                <a:gd name="T9" fmla="*/ 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8" h="207">
                  <a:moveTo>
                    <a:pt x="124" y="0"/>
                  </a:moveTo>
                  <a:cubicBezTo>
                    <a:pt x="50" y="0"/>
                    <a:pt x="0" y="27"/>
                    <a:pt x="0" y="102"/>
                  </a:cubicBezTo>
                  <a:cubicBezTo>
                    <a:pt x="0" y="179"/>
                    <a:pt x="50" y="207"/>
                    <a:pt x="124" y="207"/>
                  </a:cubicBezTo>
                  <a:cubicBezTo>
                    <a:pt x="199" y="207"/>
                    <a:pt x="248" y="179"/>
                    <a:pt x="248" y="102"/>
                  </a:cubicBezTo>
                  <a:cubicBezTo>
                    <a:pt x="248" y="27"/>
                    <a:pt x="199" y="0"/>
                    <a:pt x="124" y="0"/>
                  </a:cubicBezTo>
                  <a:close/>
                </a:path>
              </a:pathLst>
            </a:custGeom>
            <a:solidFill>
              <a:srgbClr val="FFFFFF">
                <a:alpha val="1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8" name="Freeform 8"/>
            <p:cNvSpPr>
              <a:spLocks/>
            </p:cNvSpPr>
            <p:nvPr userDrawn="1"/>
          </p:nvSpPr>
          <p:spPr bwMode="auto">
            <a:xfrm>
              <a:off x="7096125" y="2606676"/>
              <a:ext cx="1803400" cy="2647950"/>
            </a:xfrm>
            <a:custGeom>
              <a:avLst/>
              <a:gdLst>
                <a:gd name="T0" fmla="*/ 410 w 480"/>
                <a:gd name="T1" fmla="*/ 0 h 704"/>
                <a:gd name="T2" fmla="*/ 222 w 480"/>
                <a:gd name="T3" fmla="*/ 132 h 704"/>
                <a:gd name="T4" fmla="*/ 222 w 480"/>
                <a:gd name="T5" fmla="*/ 12 h 704"/>
                <a:gd name="T6" fmla="*/ 0 w 480"/>
                <a:gd name="T7" fmla="*/ 12 h 704"/>
                <a:gd name="T8" fmla="*/ 0 w 480"/>
                <a:gd name="T9" fmla="*/ 704 h 704"/>
                <a:gd name="T10" fmla="*/ 222 w 480"/>
                <a:gd name="T11" fmla="*/ 704 h 704"/>
                <a:gd name="T12" fmla="*/ 222 w 480"/>
                <a:gd name="T13" fmla="*/ 317 h 704"/>
                <a:gd name="T14" fmla="*/ 366 w 480"/>
                <a:gd name="T15" fmla="*/ 205 h 704"/>
                <a:gd name="T16" fmla="*/ 480 w 480"/>
                <a:gd name="T17" fmla="*/ 231 h 704"/>
                <a:gd name="T18" fmla="*/ 480 w 480"/>
                <a:gd name="T19" fmla="*/ 9 h 704"/>
                <a:gd name="T20" fmla="*/ 410 w 480"/>
                <a:gd name="T21" fmla="*/ 0 h 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80" h="704">
                  <a:moveTo>
                    <a:pt x="410" y="0"/>
                  </a:moveTo>
                  <a:cubicBezTo>
                    <a:pt x="320" y="0"/>
                    <a:pt x="262" y="53"/>
                    <a:pt x="222" y="132"/>
                  </a:cubicBezTo>
                  <a:cubicBezTo>
                    <a:pt x="222" y="12"/>
                    <a:pt x="222" y="12"/>
                    <a:pt x="222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704"/>
                    <a:pt x="0" y="704"/>
                    <a:pt x="0" y="704"/>
                  </a:cubicBezTo>
                  <a:cubicBezTo>
                    <a:pt x="222" y="704"/>
                    <a:pt x="222" y="704"/>
                    <a:pt x="222" y="704"/>
                  </a:cubicBezTo>
                  <a:cubicBezTo>
                    <a:pt x="222" y="317"/>
                    <a:pt x="222" y="317"/>
                    <a:pt x="222" y="317"/>
                  </a:cubicBezTo>
                  <a:cubicBezTo>
                    <a:pt x="241" y="254"/>
                    <a:pt x="292" y="205"/>
                    <a:pt x="366" y="205"/>
                  </a:cubicBezTo>
                  <a:cubicBezTo>
                    <a:pt x="409" y="205"/>
                    <a:pt x="450" y="217"/>
                    <a:pt x="480" y="231"/>
                  </a:cubicBezTo>
                  <a:cubicBezTo>
                    <a:pt x="480" y="9"/>
                    <a:pt x="480" y="9"/>
                    <a:pt x="480" y="9"/>
                  </a:cubicBezTo>
                  <a:cubicBezTo>
                    <a:pt x="458" y="3"/>
                    <a:pt x="434" y="0"/>
                    <a:pt x="410" y="0"/>
                  </a:cubicBezTo>
                  <a:close/>
                </a:path>
              </a:pathLst>
            </a:custGeom>
            <a:solidFill>
              <a:srgbClr val="FFFFFF">
                <a:alpha val="1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pic>
        <p:nvPicPr>
          <p:cNvPr id="13" name="Imagen 1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6465" y="434446"/>
            <a:ext cx="1116541" cy="184552"/>
          </a:xfrm>
          <a:prstGeom prst="rect">
            <a:avLst/>
          </a:prstGeom>
        </p:spPr>
      </p:pic>
      <p:sp>
        <p:nvSpPr>
          <p:cNvPr id="14" name="Marcador de texto 5">
            <a:extLst>
              <a:ext uri="{FF2B5EF4-FFF2-40B4-BE49-F238E27FC236}">
                <a16:creationId xmlns:a16="http://schemas.microsoft.com/office/drawing/2014/main" id="{C2F74DAA-57C9-40E1-94F4-AF415810FBF8}"/>
              </a:ext>
            </a:extLst>
          </p:cNvPr>
          <p:cNvSpPr txBox="1">
            <a:spLocks/>
          </p:cNvSpPr>
          <p:nvPr userDrawn="1"/>
        </p:nvSpPr>
        <p:spPr>
          <a:xfrm>
            <a:off x="653320" y="600213"/>
            <a:ext cx="4791774" cy="3054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800" kern="1200" spc="-8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 spc="-1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kern="1200" spc="-1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200" kern="1200" spc="-1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200" kern="1200" spc="-1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-8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CS-Centre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0" i="1" u="none" strike="noStrike" kern="1200" cap="none" spc="-8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Johnson Controls - Hitachi Air Conditioning Spain, S.A.U.</a:t>
            </a:r>
            <a:endParaRPr kumimoji="0" lang="es-ES" sz="1700" b="0" i="1" u="none" strike="noStrike" kern="1200" cap="none" spc="-8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5" name="Footer Placeholder 1"/>
          <p:cNvSpPr txBox="1">
            <a:spLocks/>
          </p:cNvSpPr>
          <p:nvPr userDrawn="1"/>
        </p:nvSpPr>
        <p:spPr>
          <a:xfrm>
            <a:off x="625690" y="6468178"/>
            <a:ext cx="4787138" cy="206106"/>
          </a:xfrm>
          <a:prstGeom prst="rect">
            <a:avLst/>
          </a:prstGeom>
        </p:spPr>
        <p:txBody>
          <a:bodyPr vert="horz" lIns="90000" tIns="0" rIns="0" bIns="0" rtlCol="0"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r>
              <a:rPr lang="en-US" altLang="ja-JP" sz="600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(C)2021 Johnson Controls - Hitachi Air Conditioning</a:t>
            </a:r>
            <a:endParaRPr lang="en-GB" baseline="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76485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aft Divider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B1C1E1-5D85-4415-B732-D6657B6C88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757" y="3022385"/>
            <a:ext cx="4699078" cy="1637750"/>
          </a:xfrm>
        </p:spPr>
        <p:txBody>
          <a:bodyPr anchor="t">
            <a:noAutofit/>
          </a:bodyPr>
          <a:lstStyle>
            <a:lvl1pPr>
              <a:lnSpc>
                <a:spcPct val="80000"/>
              </a:lnSpc>
              <a:defRPr sz="4000" b="1" i="0">
                <a:solidFill>
                  <a:schemeClr val="accent2"/>
                </a:solidFill>
                <a:latin typeface="+mj-lt"/>
                <a:ea typeface="Source Sans Pro ExtraLight" panose="020B0303030403020204" pitchFamily="34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</a:t>
            </a:r>
            <a:br>
              <a:rPr lang="en-US" dirty="0"/>
            </a:br>
            <a:r>
              <a:rPr lang="en-US" dirty="0"/>
              <a:t>style</a:t>
            </a:r>
            <a:endParaRPr lang="es-ES" dirty="0"/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B15D248A-BF3E-4AD6-BE06-36C0D4C7F77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0023" y="587723"/>
            <a:ext cx="2943510" cy="1735185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0500" b="1">
                <a:solidFill>
                  <a:schemeClr val="accent2"/>
                </a:solidFill>
                <a:latin typeface="+mj-lt"/>
              </a:defRPr>
            </a:lvl1pPr>
            <a:lvl2pPr marL="457200" indent="0">
              <a:buFontTx/>
              <a:buNone/>
              <a:defRPr>
                <a:latin typeface="+mj-lt"/>
              </a:defRPr>
            </a:lvl2pPr>
            <a:lvl3pPr marL="914400" indent="0">
              <a:buFontTx/>
              <a:buNone/>
              <a:defRPr>
                <a:latin typeface="+mj-lt"/>
              </a:defRPr>
            </a:lvl3pPr>
            <a:lvl4pPr marL="1371600" indent="0">
              <a:buFontTx/>
              <a:buNone/>
              <a:defRPr>
                <a:latin typeface="+mj-lt"/>
              </a:defRPr>
            </a:lvl4pPr>
            <a:lvl5pPr marL="1828800" indent="0">
              <a:buFontTx/>
              <a:buNone/>
              <a:defRPr>
                <a:latin typeface="+mj-lt"/>
              </a:defRPr>
            </a:lvl5pPr>
          </a:lstStyle>
          <a:p>
            <a:pPr lvl="0"/>
            <a:r>
              <a:rPr lang="es-ES" dirty="0"/>
              <a:t>00</a:t>
            </a:r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5518A63C-A3CC-448F-A27E-146123B612E2}"/>
              </a:ext>
            </a:extLst>
          </p:cNvPr>
          <p:cNvSpPr txBox="1">
            <a:spLocks/>
          </p:cNvSpPr>
          <p:nvPr userDrawn="1"/>
        </p:nvSpPr>
        <p:spPr>
          <a:xfrm>
            <a:off x="670253" y="2525471"/>
            <a:ext cx="531845" cy="9273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b="1" i="0" kern="1200">
                <a:solidFill>
                  <a:schemeClr val="accent2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defRPr>
            </a:lvl1pPr>
          </a:lstStyle>
          <a:p>
            <a:r>
              <a:rPr lang="es-ES" sz="4000" dirty="0">
                <a:solidFill>
                  <a:schemeClr val="accent1"/>
                </a:solidFill>
                <a:latin typeface="+mj-lt"/>
              </a:rPr>
              <a:t>–</a:t>
            </a:r>
          </a:p>
        </p:txBody>
      </p:sp>
      <p:grpSp>
        <p:nvGrpSpPr>
          <p:cNvPr id="11" name="Grupo 10"/>
          <p:cNvGrpSpPr/>
          <p:nvPr userDrawn="1"/>
        </p:nvGrpSpPr>
        <p:grpSpPr>
          <a:xfrm>
            <a:off x="6606231" y="2300744"/>
            <a:ext cx="5613400" cy="3752851"/>
            <a:chOff x="3286125" y="1550988"/>
            <a:chExt cx="5613400" cy="3752851"/>
          </a:xfrm>
          <a:solidFill>
            <a:schemeClr val="bg1">
              <a:alpha val="50000"/>
            </a:schemeClr>
          </a:solidFill>
        </p:grpSpPr>
        <p:sp>
          <p:nvSpPr>
            <p:cNvPr id="13" name="Freeform 5"/>
            <p:cNvSpPr>
              <a:spLocks noEditPoints="1"/>
            </p:cNvSpPr>
            <p:nvPr userDrawn="1"/>
          </p:nvSpPr>
          <p:spPr bwMode="auto">
            <a:xfrm>
              <a:off x="3286125" y="2606676"/>
              <a:ext cx="2381250" cy="2697163"/>
            </a:xfrm>
            <a:custGeom>
              <a:avLst/>
              <a:gdLst>
                <a:gd name="T0" fmla="*/ 331 w 634"/>
                <a:gd name="T1" fmla="*/ 0 h 717"/>
                <a:gd name="T2" fmla="*/ 57 w 634"/>
                <a:gd name="T3" fmla="*/ 47 h 717"/>
                <a:gd name="T4" fmla="*/ 94 w 634"/>
                <a:gd name="T5" fmla="*/ 226 h 717"/>
                <a:gd name="T6" fmla="*/ 310 w 634"/>
                <a:gd name="T7" fmla="*/ 182 h 717"/>
                <a:gd name="T8" fmla="*/ 417 w 634"/>
                <a:gd name="T9" fmla="*/ 279 h 717"/>
                <a:gd name="T10" fmla="*/ 315 w 634"/>
                <a:gd name="T11" fmla="*/ 271 h 717"/>
                <a:gd name="T12" fmla="*/ 0 w 634"/>
                <a:gd name="T13" fmla="*/ 512 h 717"/>
                <a:gd name="T14" fmla="*/ 220 w 634"/>
                <a:gd name="T15" fmla="*/ 717 h 717"/>
                <a:gd name="T16" fmla="*/ 417 w 634"/>
                <a:gd name="T17" fmla="*/ 639 h 717"/>
                <a:gd name="T18" fmla="*/ 417 w 634"/>
                <a:gd name="T19" fmla="*/ 704 h 717"/>
                <a:gd name="T20" fmla="*/ 634 w 634"/>
                <a:gd name="T21" fmla="*/ 704 h 717"/>
                <a:gd name="T22" fmla="*/ 634 w 634"/>
                <a:gd name="T23" fmla="*/ 283 h 717"/>
                <a:gd name="T24" fmla="*/ 331 w 634"/>
                <a:gd name="T25" fmla="*/ 0 h 717"/>
                <a:gd name="T26" fmla="*/ 417 w 634"/>
                <a:gd name="T27" fmla="*/ 520 h 717"/>
                <a:gd name="T28" fmla="*/ 304 w 634"/>
                <a:gd name="T29" fmla="*/ 560 h 717"/>
                <a:gd name="T30" fmla="*/ 217 w 634"/>
                <a:gd name="T31" fmla="*/ 488 h 717"/>
                <a:gd name="T32" fmla="*/ 357 w 634"/>
                <a:gd name="T33" fmla="*/ 405 h 717"/>
                <a:gd name="T34" fmla="*/ 417 w 634"/>
                <a:gd name="T35" fmla="*/ 411 h 717"/>
                <a:gd name="T36" fmla="*/ 417 w 634"/>
                <a:gd name="T37" fmla="*/ 520 h 7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34" h="717">
                  <a:moveTo>
                    <a:pt x="331" y="0"/>
                  </a:moveTo>
                  <a:cubicBezTo>
                    <a:pt x="233" y="0"/>
                    <a:pt x="126" y="22"/>
                    <a:pt x="57" y="47"/>
                  </a:cubicBezTo>
                  <a:cubicBezTo>
                    <a:pt x="94" y="226"/>
                    <a:pt x="94" y="226"/>
                    <a:pt x="94" y="226"/>
                  </a:cubicBezTo>
                  <a:cubicBezTo>
                    <a:pt x="148" y="204"/>
                    <a:pt x="238" y="182"/>
                    <a:pt x="310" y="182"/>
                  </a:cubicBezTo>
                  <a:cubicBezTo>
                    <a:pt x="381" y="182"/>
                    <a:pt x="416" y="209"/>
                    <a:pt x="417" y="279"/>
                  </a:cubicBezTo>
                  <a:cubicBezTo>
                    <a:pt x="386" y="274"/>
                    <a:pt x="352" y="271"/>
                    <a:pt x="315" y="271"/>
                  </a:cubicBezTo>
                  <a:cubicBezTo>
                    <a:pt x="126" y="271"/>
                    <a:pt x="0" y="356"/>
                    <a:pt x="0" y="512"/>
                  </a:cubicBezTo>
                  <a:cubicBezTo>
                    <a:pt x="0" y="636"/>
                    <a:pt x="78" y="717"/>
                    <a:pt x="220" y="717"/>
                  </a:cubicBezTo>
                  <a:cubicBezTo>
                    <a:pt x="308" y="717"/>
                    <a:pt x="372" y="681"/>
                    <a:pt x="417" y="639"/>
                  </a:cubicBezTo>
                  <a:cubicBezTo>
                    <a:pt x="417" y="704"/>
                    <a:pt x="417" y="704"/>
                    <a:pt x="417" y="704"/>
                  </a:cubicBezTo>
                  <a:cubicBezTo>
                    <a:pt x="634" y="704"/>
                    <a:pt x="634" y="704"/>
                    <a:pt x="634" y="704"/>
                  </a:cubicBezTo>
                  <a:cubicBezTo>
                    <a:pt x="634" y="283"/>
                    <a:pt x="634" y="283"/>
                    <a:pt x="634" y="283"/>
                  </a:cubicBezTo>
                  <a:cubicBezTo>
                    <a:pt x="634" y="120"/>
                    <a:pt x="558" y="0"/>
                    <a:pt x="331" y="0"/>
                  </a:cubicBezTo>
                  <a:close/>
                  <a:moveTo>
                    <a:pt x="417" y="520"/>
                  </a:moveTo>
                  <a:cubicBezTo>
                    <a:pt x="389" y="540"/>
                    <a:pt x="351" y="560"/>
                    <a:pt x="304" y="560"/>
                  </a:cubicBezTo>
                  <a:cubicBezTo>
                    <a:pt x="251" y="560"/>
                    <a:pt x="217" y="540"/>
                    <a:pt x="217" y="488"/>
                  </a:cubicBezTo>
                  <a:cubicBezTo>
                    <a:pt x="217" y="431"/>
                    <a:pt x="279" y="405"/>
                    <a:pt x="357" y="405"/>
                  </a:cubicBezTo>
                  <a:cubicBezTo>
                    <a:pt x="378" y="405"/>
                    <a:pt x="400" y="407"/>
                    <a:pt x="417" y="411"/>
                  </a:cubicBezTo>
                  <a:lnTo>
                    <a:pt x="417" y="52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5" name="Rectangle 6"/>
            <p:cNvSpPr>
              <a:spLocks noChangeArrowheads="1"/>
            </p:cNvSpPr>
            <p:nvPr userDrawn="1"/>
          </p:nvSpPr>
          <p:spPr bwMode="auto">
            <a:xfrm>
              <a:off x="5961063" y="2652713"/>
              <a:ext cx="833438" cy="2601913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6" name="Freeform 7"/>
            <p:cNvSpPr>
              <a:spLocks/>
            </p:cNvSpPr>
            <p:nvPr userDrawn="1"/>
          </p:nvSpPr>
          <p:spPr bwMode="auto">
            <a:xfrm>
              <a:off x="5915025" y="1550988"/>
              <a:ext cx="931863" cy="777875"/>
            </a:xfrm>
            <a:custGeom>
              <a:avLst/>
              <a:gdLst>
                <a:gd name="T0" fmla="*/ 124 w 248"/>
                <a:gd name="T1" fmla="*/ 0 h 207"/>
                <a:gd name="T2" fmla="*/ 0 w 248"/>
                <a:gd name="T3" fmla="*/ 102 h 207"/>
                <a:gd name="T4" fmla="*/ 124 w 248"/>
                <a:gd name="T5" fmla="*/ 207 h 207"/>
                <a:gd name="T6" fmla="*/ 248 w 248"/>
                <a:gd name="T7" fmla="*/ 102 h 207"/>
                <a:gd name="T8" fmla="*/ 124 w 248"/>
                <a:gd name="T9" fmla="*/ 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8" h="207">
                  <a:moveTo>
                    <a:pt x="124" y="0"/>
                  </a:moveTo>
                  <a:cubicBezTo>
                    <a:pt x="50" y="0"/>
                    <a:pt x="0" y="27"/>
                    <a:pt x="0" y="102"/>
                  </a:cubicBezTo>
                  <a:cubicBezTo>
                    <a:pt x="0" y="179"/>
                    <a:pt x="50" y="207"/>
                    <a:pt x="124" y="207"/>
                  </a:cubicBezTo>
                  <a:cubicBezTo>
                    <a:pt x="199" y="207"/>
                    <a:pt x="248" y="179"/>
                    <a:pt x="248" y="102"/>
                  </a:cubicBezTo>
                  <a:cubicBezTo>
                    <a:pt x="248" y="27"/>
                    <a:pt x="199" y="0"/>
                    <a:pt x="1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7" name="Freeform 8"/>
            <p:cNvSpPr>
              <a:spLocks/>
            </p:cNvSpPr>
            <p:nvPr userDrawn="1"/>
          </p:nvSpPr>
          <p:spPr bwMode="auto">
            <a:xfrm>
              <a:off x="7096125" y="2606676"/>
              <a:ext cx="1803400" cy="2647950"/>
            </a:xfrm>
            <a:custGeom>
              <a:avLst/>
              <a:gdLst>
                <a:gd name="T0" fmla="*/ 410 w 480"/>
                <a:gd name="T1" fmla="*/ 0 h 704"/>
                <a:gd name="T2" fmla="*/ 222 w 480"/>
                <a:gd name="T3" fmla="*/ 132 h 704"/>
                <a:gd name="T4" fmla="*/ 222 w 480"/>
                <a:gd name="T5" fmla="*/ 12 h 704"/>
                <a:gd name="T6" fmla="*/ 0 w 480"/>
                <a:gd name="T7" fmla="*/ 12 h 704"/>
                <a:gd name="T8" fmla="*/ 0 w 480"/>
                <a:gd name="T9" fmla="*/ 704 h 704"/>
                <a:gd name="T10" fmla="*/ 222 w 480"/>
                <a:gd name="T11" fmla="*/ 704 h 704"/>
                <a:gd name="T12" fmla="*/ 222 w 480"/>
                <a:gd name="T13" fmla="*/ 317 h 704"/>
                <a:gd name="T14" fmla="*/ 366 w 480"/>
                <a:gd name="T15" fmla="*/ 205 h 704"/>
                <a:gd name="T16" fmla="*/ 480 w 480"/>
                <a:gd name="T17" fmla="*/ 231 h 704"/>
                <a:gd name="T18" fmla="*/ 480 w 480"/>
                <a:gd name="T19" fmla="*/ 9 h 704"/>
                <a:gd name="T20" fmla="*/ 410 w 480"/>
                <a:gd name="T21" fmla="*/ 0 h 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80" h="704">
                  <a:moveTo>
                    <a:pt x="410" y="0"/>
                  </a:moveTo>
                  <a:cubicBezTo>
                    <a:pt x="320" y="0"/>
                    <a:pt x="262" y="53"/>
                    <a:pt x="222" y="132"/>
                  </a:cubicBezTo>
                  <a:cubicBezTo>
                    <a:pt x="222" y="12"/>
                    <a:pt x="222" y="12"/>
                    <a:pt x="222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704"/>
                    <a:pt x="0" y="704"/>
                    <a:pt x="0" y="704"/>
                  </a:cubicBezTo>
                  <a:cubicBezTo>
                    <a:pt x="222" y="704"/>
                    <a:pt x="222" y="704"/>
                    <a:pt x="222" y="704"/>
                  </a:cubicBezTo>
                  <a:cubicBezTo>
                    <a:pt x="222" y="317"/>
                    <a:pt x="222" y="317"/>
                    <a:pt x="222" y="317"/>
                  </a:cubicBezTo>
                  <a:cubicBezTo>
                    <a:pt x="241" y="254"/>
                    <a:pt x="292" y="205"/>
                    <a:pt x="366" y="205"/>
                  </a:cubicBezTo>
                  <a:cubicBezTo>
                    <a:pt x="409" y="205"/>
                    <a:pt x="450" y="217"/>
                    <a:pt x="480" y="231"/>
                  </a:cubicBezTo>
                  <a:cubicBezTo>
                    <a:pt x="480" y="9"/>
                    <a:pt x="480" y="9"/>
                    <a:pt x="480" y="9"/>
                  </a:cubicBezTo>
                  <a:cubicBezTo>
                    <a:pt x="458" y="3"/>
                    <a:pt x="434" y="0"/>
                    <a:pt x="4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pic>
        <p:nvPicPr>
          <p:cNvPr id="19" name="Imagen 1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4892" y="443664"/>
            <a:ext cx="781262" cy="129134"/>
          </a:xfrm>
          <a:prstGeom prst="rect">
            <a:avLst/>
          </a:prstGeom>
          <a:noFill/>
        </p:spPr>
      </p:pic>
      <p:sp>
        <p:nvSpPr>
          <p:cNvPr id="18" name="Footer Placeholder 1"/>
          <p:cNvSpPr txBox="1">
            <a:spLocks/>
          </p:cNvSpPr>
          <p:nvPr userDrawn="1"/>
        </p:nvSpPr>
        <p:spPr>
          <a:xfrm>
            <a:off x="625690" y="6468178"/>
            <a:ext cx="4787138" cy="206106"/>
          </a:xfrm>
          <a:prstGeom prst="rect">
            <a:avLst/>
          </a:prstGeom>
        </p:spPr>
        <p:txBody>
          <a:bodyPr vert="horz" lIns="90000" tIns="0" rIns="0" bIns="0" rtlCol="0"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r>
              <a:rPr lang="en-US" altLang="ja-JP" sz="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(C)2021 Johnson Controls - Hitachi Air Conditioning</a:t>
            </a:r>
            <a:endParaRPr lang="en-GB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0" name="Rectangle 6"/>
          <p:cNvSpPr txBox="1">
            <a:spLocks noChangeArrowheads="1"/>
          </p:cNvSpPr>
          <p:nvPr userDrawn="1"/>
        </p:nvSpPr>
        <p:spPr bwMode="auto">
          <a:xfrm>
            <a:off x="11461990" y="6458383"/>
            <a:ext cx="29416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eaLnBrk="1" hangingPunct="1"/>
            <a:fld id="{5CFF3644-1C11-477C-A5D5-3A3BC5CE8122}" type="slidenum">
              <a:rPr lang="de-DE" sz="1200" b="1" smtClean="0">
                <a:solidFill>
                  <a:schemeClr val="tx1"/>
                </a:solidFill>
                <a:latin typeface="+mn-lt"/>
              </a:rPr>
              <a:pPr algn="l" eaLnBrk="1" hangingPunct="1"/>
              <a:t>‹#›</a:t>
            </a:fld>
            <a:endParaRPr lang="de-DE" sz="1200" b="1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44582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oling Divider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B1C1E1-5D85-4415-B732-D6657B6C88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757" y="3022385"/>
            <a:ext cx="4699078" cy="1637750"/>
          </a:xfrm>
        </p:spPr>
        <p:txBody>
          <a:bodyPr anchor="t">
            <a:noAutofit/>
          </a:bodyPr>
          <a:lstStyle>
            <a:lvl1pPr>
              <a:lnSpc>
                <a:spcPct val="80000"/>
              </a:lnSpc>
              <a:defRPr sz="4000" b="1" i="0">
                <a:solidFill>
                  <a:schemeClr val="accent2"/>
                </a:solidFill>
                <a:latin typeface="+mj-lt"/>
                <a:ea typeface="Source Sans Pro ExtraLight" panose="020B0303030403020204" pitchFamily="34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</a:t>
            </a:r>
            <a:br>
              <a:rPr lang="en-US" dirty="0"/>
            </a:br>
            <a:r>
              <a:rPr lang="en-US" dirty="0"/>
              <a:t>style</a:t>
            </a:r>
            <a:endParaRPr lang="es-ES" dirty="0"/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B15D248A-BF3E-4AD6-BE06-36C0D4C7F77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0023" y="587723"/>
            <a:ext cx="2943510" cy="1735185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0500" b="1">
                <a:solidFill>
                  <a:schemeClr val="accent2"/>
                </a:solidFill>
                <a:latin typeface="+mj-lt"/>
              </a:defRPr>
            </a:lvl1pPr>
            <a:lvl2pPr marL="457200" indent="0">
              <a:buFontTx/>
              <a:buNone/>
              <a:defRPr>
                <a:latin typeface="+mj-lt"/>
              </a:defRPr>
            </a:lvl2pPr>
            <a:lvl3pPr marL="914400" indent="0">
              <a:buFontTx/>
              <a:buNone/>
              <a:defRPr>
                <a:latin typeface="+mj-lt"/>
              </a:defRPr>
            </a:lvl3pPr>
            <a:lvl4pPr marL="1371600" indent="0">
              <a:buFontTx/>
              <a:buNone/>
              <a:defRPr>
                <a:latin typeface="+mj-lt"/>
              </a:defRPr>
            </a:lvl4pPr>
            <a:lvl5pPr marL="1828800" indent="0">
              <a:buFontTx/>
              <a:buNone/>
              <a:defRPr>
                <a:latin typeface="+mj-lt"/>
              </a:defRPr>
            </a:lvl5pPr>
          </a:lstStyle>
          <a:p>
            <a:pPr lvl="0"/>
            <a:r>
              <a:rPr lang="es-ES" dirty="0"/>
              <a:t>00</a:t>
            </a:r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55CBFBD6-309B-4282-9576-4DD5710B741D}"/>
              </a:ext>
            </a:extLst>
          </p:cNvPr>
          <p:cNvSpPr txBox="1">
            <a:spLocks/>
          </p:cNvSpPr>
          <p:nvPr userDrawn="1"/>
        </p:nvSpPr>
        <p:spPr>
          <a:xfrm>
            <a:off x="670253" y="2525471"/>
            <a:ext cx="531845" cy="9273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s-ES"/>
            </a:defPPr>
            <a:lvl1pPr>
              <a:lnSpc>
                <a:spcPct val="80000"/>
              </a:lnSpc>
              <a:spcBef>
                <a:spcPct val="0"/>
              </a:spcBef>
              <a:buNone/>
              <a:defRPr sz="4000" b="1" i="0">
                <a:solidFill>
                  <a:schemeClr val="accent1"/>
                </a:solidFill>
                <a:latin typeface="+mj-lt"/>
                <a:ea typeface="Source Sans Pro" panose="020B0503030403020204" pitchFamily="34" charset="0"/>
                <a:cs typeface="+mj-cs"/>
              </a:defRPr>
            </a:lvl1pPr>
          </a:lstStyle>
          <a:p>
            <a:pPr lvl="0"/>
            <a:r>
              <a:rPr lang="es-ES" dirty="0"/>
              <a:t>–</a:t>
            </a:r>
          </a:p>
        </p:txBody>
      </p:sp>
      <p:grpSp>
        <p:nvGrpSpPr>
          <p:cNvPr id="10" name="Grupo 9"/>
          <p:cNvGrpSpPr/>
          <p:nvPr userDrawn="1"/>
        </p:nvGrpSpPr>
        <p:grpSpPr>
          <a:xfrm>
            <a:off x="6606231" y="2300744"/>
            <a:ext cx="5613400" cy="3752851"/>
            <a:chOff x="3286125" y="1550988"/>
            <a:chExt cx="5613400" cy="3752851"/>
          </a:xfrm>
          <a:solidFill>
            <a:schemeClr val="bg1">
              <a:alpha val="50000"/>
            </a:schemeClr>
          </a:solidFill>
        </p:grpSpPr>
        <p:sp>
          <p:nvSpPr>
            <p:cNvPr id="15" name="Freeform 5"/>
            <p:cNvSpPr>
              <a:spLocks noEditPoints="1"/>
            </p:cNvSpPr>
            <p:nvPr userDrawn="1"/>
          </p:nvSpPr>
          <p:spPr bwMode="auto">
            <a:xfrm>
              <a:off x="3286125" y="2606676"/>
              <a:ext cx="2381250" cy="2697163"/>
            </a:xfrm>
            <a:custGeom>
              <a:avLst/>
              <a:gdLst>
                <a:gd name="T0" fmla="*/ 331 w 634"/>
                <a:gd name="T1" fmla="*/ 0 h 717"/>
                <a:gd name="T2" fmla="*/ 57 w 634"/>
                <a:gd name="T3" fmla="*/ 47 h 717"/>
                <a:gd name="T4" fmla="*/ 94 w 634"/>
                <a:gd name="T5" fmla="*/ 226 h 717"/>
                <a:gd name="T6" fmla="*/ 310 w 634"/>
                <a:gd name="T7" fmla="*/ 182 h 717"/>
                <a:gd name="T8" fmla="*/ 417 w 634"/>
                <a:gd name="T9" fmla="*/ 279 h 717"/>
                <a:gd name="T10" fmla="*/ 315 w 634"/>
                <a:gd name="T11" fmla="*/ 271 h 717"/>
                <a:gd name="T12" fmla="*/ 0 w 634"/>
                <a:gd name="T13" fmla="*/ 512 h 717"/>
                <a:gd name="T14" fmla="*/ 220 w 634"/>
                <a:gd name="T15" fmla="*/ 717 h 717"/>
                <a:gd name="T16" fmla="*/ 417 w 634"/>
                <a:gd name="T17" fmla="*/ 639 h 717"/>
                <a:gd name="T18" fmla="*/ 417 w 634"/>
                <a:gd name="T19" fmla="*/ 704 h 717"/>
                <a:gd name="T20" fmla="*/ 634 w 634"/>
                <a:gd name="T21" fmla="*/ 704 h 717"/>
                <a:gd name="T22" fmla="*/ 634 w 634"/>
                <a:gd name="T23" fmla="*/ 283 h 717"/>
                <a:gd name="T24" fmla="*/ 331 w 634"/>
                <a:gd name="T25" fmla="*/ 0 h 717"/>
                <a:gd name="T26" fmla="*/ 417 w 634"/>
                <a:gd name="T27" fmla="*/ 520 h 717"/>
                <a:gd name="T28" fmla="*/ 304 w 634"/>
                <a:gd name="T29" fmla="*/ 560 h 717"/>
                <a:gd name="T30" fmla="*/ 217 w 634"/>
                <a:gd name="T31" fmla="*/ 488 h 717"/>
                <a:gd name="T32" fmla="*/ 357 w 634"/>
                <a:gd name="T33" fmla="*/ 405 h 717"/>
                <a:gd name="T34" fmla="*/ 417 w 634"/>
                <a:gd name="T35" fmla="*/ 411 h 717"/>
                <a:gd name="T36" fmla="*/ 417 w 634"/>
                <a:gd name="T37" fmla="*/ 520 h 7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34" h="717">
                  <a:moveTo>
                    <a:pt x="331" y="0"/>
                  </a:moveTo>
                  <a:cubicBezTo>
                    <a:pt x="233" y="0"/>
                    <a:pt x="126" y="22"/>
                    <a:pt x="57" y="47"/>
                  </a:cubicBezTo>
                  <a:cubicBezTo>
                    <a:pt x="94" y="226"/>
                    <a:pt x="94" y="226"/>
                    <a:pt x="94" y="226"/>
                  </a:cubicBezTo>
                  <a:cubicBezTo>
                    <a:pt x="148" y="204"/>
                    <a:pt x="238" y="182"/>
                    <a:pt x="310" y="182"/>
                  </a:cubicBezTo>
                  <a:cubicBezTo>
                    <a:pt x="381" y="182"/>
                    <a:pt x="416" y="209"/>
                    <a:pt x="417" y="279"/>
                  </a:cubicBezTo>
                  <a:cubicBezTo>
                    <a:pt x="386" y="274"/>
                    <a:pt x="352" y="271"/>
                    <a:pt x="315" y="271"/>
                  </a:cubicBezTo>
                  <a:cubicBezTo>
                    <a:pt x="126" y="271"/>
                    <a:pt x="0" y="356"/>
                    <a:pt x="0" y="512"/>
                  </a:cubicBezTo>
                  <a:cubicBezTo>
                    <a:pt x="0" y="636"/>
                    <a:pt x="78" y="717"/>
                    <a:pt x="220" y="717"/>
                  </a:cubicBezTo>
                  <a:cubicBezTo>
                    <a:pt x="308" y="717"/>
                    <a:pt x="372" y="681"/>
                    <a:pt x="417" y="639"/>
                  </a:cubicBezTo>
                  <a:cubicBezTo>
                    <a:pt x="417" y="704"/>
                    <a:pt x="417" y="704"/>
                    <a:pt x="417" y="704"/>
                  </a:cubicBezTo>
                  <a:cubicBezTo>
                    <a:pt x="634" y="704"/>
                    <a:pt x="634" y="704"/>
                    <a:pt x="634" y="704"/>
                  </a:cubicBezTo>
                  <a:cubicBezTo>
                    <a:pt x="634" y="283"/>
                    <a:pt x="634" y="283"/>
                    <a:pt x="634" y="283"/>
                  </a:cubicBezTo>
                  <a:cubicBezTo>
                    <a:pt x="634" y="120"/>
                    <a:pt x="558" y="0"/>
                    <a:pt x="331" y="0"/>
                  </a:cubicBezTo>
                  <a:close/>
                  <a:moveTo>
                    <a:pt x="417" y="520"/>
                  </a:moveTo>
                  <a:cubicBezTo>
                    <a:pt x="389" y="540"/>
                    <a:pt x="351" y="560"/>
                    <a:pt x="304" y="560"/>
                  </a:cubicBezTo>
                  <a:cubicBezTo>
                    <a:pt x="251" y="560"/>
                    <a:pt x="217" y="540"/>
                    <a:pt x="217" y="488"/>
                  </a:cubicBezTo>
                  <a:cubicBezTo>
                    <a:pt x="217" y="431"/>
                    <a:pt x="279" y="405"/>
                    <a:pt x="357" y="405"/>
                  </a:cubicBezTo>
                  <a:cubicBezTo>
                    <a:pt x="378" y="405"/>
                    <a:pt x="400" y="407"/>
                    <a:pt x="417" y="411"/>
                  </a:cubicBezTo>
                  <a:lnTo>
                    <a:pt x="417" y="52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6" name="Rectangle 6"/>
            <p:cNvSpPr>
              <a:spLocks noChangeArrowheads="1"/>
            </p:cNvSpPr>
            <p:nvPr userDrawn="1"/>
          </p:nvSpPr>
          <p:spPr bwMode="auto">
            <a:xfrm>
              <a:off x="5961063" y="2652713"/>
              <a:ext cx="833438" cy="2601913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7" name="Freeform 7"/>
            <p:cNvSpPr>
              <a:spLocks/>
            </p:cNvSpPr>
            <p:nvPr userDrawn="1"/>
          </p:nvSpPr>
          <p:spPr bwMode="auto">
            <a:xfrm>
              <a:off x="5915025" y="1550988"/>
              <a:ext cx="931863" cy="777875"/>
            </a:xfrm>
            <a:custGeom>
              <a:avLst/>
              <a:gdLst>
                <a:gd name="T0" fmla="*/ 124 w 248"/>
                <a:gd name="T1" fmla="*/ 0 h 207"/>
                <a:gd name="T2" fmla="*/ 0 w 248"/>
                <a:gd name="T3" fmla="*/ 102 h 207"/>
                <a:gd name="T4" fmla="*/ 124 w 248"/>
                <a:gd name="T5" fmla="*/ 207 h 207"/>
                <a:gd name="T6" fmla="*/ 248 w 248"/>
                <a:gd name="T7" fmla="*/ 102 h 207"/>
                <a:gd name="T8" fmla="*/ 124 w 248"/>
                <a:gd name="T9" fmla="*/ 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8" h="207">
                  <a:moveTo>
                    <a:pt x="124" y="0"/>
                  </a:moveTo>
                  <a:cubicBezTo>
                    <a:pt x="50" y="0"/>
                    <a:pt x="0" y="27"/>
                    <a:pt x="0" y="102"/>
                  </a:cubicBezTo>
                  <a:cubicBezTo>
                    <a:pt x="0" y="179"/>
                    <a:pt x="50" y="207"/>
                    <a:pt x="124" y="207"/>
                  </a:cubicBezTo>
                  <a:cubicBezTo>
                    <a:pt x="199" y="207"/>
                    <a:pt x="248" y="179"/>
                    <a:pt x="248" y="102"/>
                  </a:cubicBezTo>
                  <a:cubicBezTo>
                    <a:pt x="248" y="27"/>
                    <a:pt x="199" y="0"/>
                    <a:pt x="1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8" name="Freeform 8"/>
            <p:cNvSpPr>
              <a:spLocks/>
            </p:cNvSpPr>
            <p:nvPr userDrawn="1"/>
          </p:nvSpPr>
          <p:spPr bwMode="auto">
            <a:xfrm>
              <a:off x="7096125" y="2606676"/>
              <a:ext cx="1803400" cy="2647950"/>
            </a:xfrm>
            <a:custGeom>
              <a:avLst/>
              <a:gdLst>
                <a:gd name="T0" fmla="*/ 410 w 480"/>
                <a:gd name="T1" fmla="*/ 0 h 704"/>
                <a:gd name="T2" fmla="*/ 222 w 480"/>
                <a:gd name="T3" fmla="*/ 132 h 704"/>
                <a:gd name="T4" fmla="*/ 222 w 480"/>
                <a:gd name="T5" fmla="*/ 12 h 704"/>
                <a:gd name="T6" fmla="*/ 0 w 480"/>
                <a:gd name="T7" fmla="*/ 12 h 704"/>
                <a:gd name="T8" fmla="*/ 0 w 480"/>
                <a:gd name="T9" fmla="*/ 704 h 704"/>
                <a:gd name="T10" fmla="*/ 222 w 480"/>
                <a:gd name="T11" fmla="*/ 704 h 704"/>
                <a:gd name="T12" fmla="*/ 222 w 480"/>
                <a:gd name="T13" fmla="*/ 317 h 704"/>
                <a:gd name="T14" fmla="*/ 366 w 480"/>
                <a:gd name="T15" fmla="*/ 205 h 704"/>
                <a:gd name="T16" fmla="*/ 480 w 480"/>
                <a:gd name="T17" fmla="*/ 231 h 704"/>
                <a:gd name="T18" fmla="*/ 480 w 480"/>
                <a:gd name="T19" fmla="*/ 9 h 704"/>
                <a:gd name="T20" fmla="*/ 410 w 480"/>
                <a:gd name="T21" fmla="*/ 0 h 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80" h="704">
                  <a:moveTo>
                    <a:pt x="410" y="0"/>
                  </a:moveTo>
                  <a:cubicBezTo>
                    <a:pt x="320" y="0"/>
                    <a:pt x="262" y="53"/>
                    <a:pt x="222" y="132"/>
                  </a:cubicBezTo>
                  <a:cubicBezTo>
                    <a:pt x="222" y="12"/>
                    <a:pt x="222" y="12"/>
                    <a:pt x="222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704"/>
                    <a:pt x="0" y="704"/>
                    <a:pt x="0" y="704"/>
                  </a:cubicBezTo>
                  <a:cubicBezTo>
                    <a:pt x="222" y="704"/>
                    <a:pt x="222" y="704"/>
                    <a:pt x="222" y="704"/>
                  </a:cubicBezTo>
                  <a:cubicBezTo>
                    <a:pt x="222" y="317"/>
                    <a:pt x="222" y="317"/>
                    <a:pt x="222" y="317"/>
                  </a:cubicBezTo>
                  <a:cubicBezTo>
                    <a:pt x="241" y="254"/>
                    <a:pt x="292" y="205"/>
                    <a:pt x="366" y="205"/>
                  </a:cubicBezTo>
                  <a:cubicBezTo>
                    <a:pt x="409" y="205"/>
                    <a:pt x="450" y="217"/>
                    <a:pt x="480" y="231"/>
                  </a:cubicBezTo>
                  <a:cubicBezTo>
                    <a:pt x="480" y="9"/>
                    <a:pt x="480" y="9"/>
                    <a:pt x="480" y="9"/>
                  </a:cubicBezTo>
                  <a:cubicBezTo>
                    <a:pt x="458" y="3"/>
                    <a:pt x="434" y="0"/>
                    <a:pt x="4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pic>
        <p:nvPicPr>
          <p:cNvPr id="14" name="Imagen 1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4892" y="443664"/>
            <a:ext cx="781262" cy="129134"/>
          </a:xfrm>
          <a:prstGeom prst="rect">
            <a:avLst/>
          </a:prstGeom>
          <a:noFill/>
        </p:spPr>
      </p:pic>
      <p:sp>
        <p:nvSpPr>
          <p:cNvPr id="19" name="Footer Placeholder 1"/>
          <p:cNvSpPr txBox="1">
            <a:spLocks/>
          </p:cNvSpPr>
          <p:nvPr userDrawn="1"/>
        </p:nvSpPr>
        <p:spPr>
          <a:xfrm>
            <a:off x="625690" y="6468178"/>
            <a:ext cx="4787138" cy="206106"/>
          </a:xfrm>
          <a:prstGeom prst="rect">
            <a:avLst/>
          </a:prstGeom>
        </p:spPr>
        <p:txBody>
          <a:bodyPr vert="horz" lIns="90000" tIns="0" rIns="0" bIns="0" rtlCol="0"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r>
              <a:rPr lang="en-US" altLang="ja-JP" sz="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(C)2021 Johnson Controls - Hitachi Air Conditioning</a:t>
            </a:r>
            <a:endParaRPr lang="en-GB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1" name="Rectangle 6"/>
          <p:cNvSpPr txBox="1">
            <a:spLocks noChangeArrowheads="1"/>
          </p:cNvSpPr>
          <p:nvPr userDrawn="1"/>
        </p:nvSpPr>
        <p:spPr bwMode="auto">
          <a:xfrm>
            <a:off x="11461990" y="6458383"/>
            <a:ext cx="29416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eaLnBrk="1" hangingPunct="1"/>
            <a:fld id="{5CFF3644-1C11-477C-A5D5-3A3BC5CE8122}" type="slidenum">
              <a:rPr lang="de-DE" sz="1200" b="1" smtClean="0">
                <a:solidFill>
                  <a:schemeClr val="tx1"/>
                </a:solidFill>
                <a:latin typeface="+mn-lt"/>
              </a:rPr>
              <a:pPr algn="l" eaLnBrk="1" hangingPunct="1"/>
              <a:t>‹#›</a:t>
            </a:fld>
            <a:endParaRPr lang="de-DE" sz="1200" b="1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21833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ting Divider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B1C1E1-5D85-4415-B732-D6657B6C88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757" y="3022385"/>
            <a:ext cx="4699078" cy="1637750"/>
          </a:xfrm>
        </p:spPr>
        <p:txBody>
          <a:bodyPr anchor="t">
            <a:noAutofit/>
          </a:bodyPr>
          <a:lstStyle>
            <a:lvl1pPr>
              <a:lnSpc>
                <a:spcPct val="80000"/>
              </a:lnSpc>
              <a:defRPr sz="4000" b="1" i="0">
                <a:solidFill>
                  <a:schemeClr val="accent2"/>
                </a:solidFill>
                <a:latin typeface="+mj-lt"/>
                <a:ea typeface="Source Sans Pro ExtraLight" panose="020B0303030403020204" pitchFamily="34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</a:t>
            </a:r>
            <a:br>
              <a:rPr lang="en-US" dirty="0"/>
            </a:br>
            <a:r>
              <a:rPr lang="en-US" dirty="0"/>
              <a:t>style</a:t>
            </a:r>
            <a:endParaRPr lang="es-ES" dirty="0"/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B15D248A-BF3E-4AD6-BE06-36C0D4C7F77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0023" y="587723"/>
            <a:ext cx="2943510" cy="1735185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0500" b="1">
                <a:solidFill>
                  <a:schemeClr val="accent2"/>
                </a:solidFill>
                <a:latin typeface="+mj-lt"/>
              </a:defRPr>
            </a:lvl1pPr>
            <a:lvl2pPr marL="457200" indent="0">
              <a:buFontTx/>
              <a:buNone/>
              <a:defRPr>
                <a:latin typeface="+mj-lt"/>
              </a:defRPr>
            </a:lvl2pPr>
            <a:lvl3pPr marL="914400" indent="0">
              <a:buFontTx/>
              <a:buNone/>
              <a:defRPr>
                <a:latin typeface="+mj-lt"/>
              </a:defRPr>
            </a:lvl3pPr>
            <a:lvl4pPr marL="1371600" indent="0">
              <a:buFontTx/>
              <a:buNone/>
              <a:defRPr>
                <a:latin typeface="+mj-lt"/>
              </a:defRPr>
            </a:lvl4pPr>
            <a:lvl5pPr marL="1828800" indent="0">
              <a:buFontTx/>
              <a:buNone/>
              <a:defRPr>
                <a:latin typeface="+mj-lt"/>
              </a:defRPr>
            </a:lvl5pPr>
          </a:lstStyle>
          <a:p>
            <a:pPr lvl="0"/>
            <a:r>
              <a:rPr lang="es-ES" dirty="0"/>
              <a:t>00</a:t>
            </a:r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2A8BF1AC-5811-431B-B52F-16759BF53184}"/>
              </a:ext>
            </a:extLst>
          </p:cNvPr>
          <p:cNvSpPr txBox="1">
            <a:spLocks/>
          </p:cNvSpPr>
          <p:nvPr userDrawn="1"/>
        </p:nvSpPr>
        <p:spPr>
          <a:xfrm>
            <a:off x="670253" y="2525471"/>
            <a:ext cx="531845" cy="9273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s-ES"/>
            </a:defPPr>
            <a:lvl1pPr lvl="0">
              <a:lnSpc>
                <a:spcPct val="80000"/>
              </a:lnSpc>
              <a:spcBef>
                <a:spcPct val="0"/>
              </a:spcBef>
              <a:buNone/>
              <a:defRPr sz="4000" b="1" i="0">
                <a:solidFill>
                  <a:schemeClr val="accent1"/>
                </a:solidFill>
                <a:latin typeface="+mj-lt"/>
                <a:ea typeface="Source Sans Pro" panose="020B0503030403020204" pitchFamily="34" charset="0"/>
                <a:cs typeface="+mj-cs"/>
              </a:defRPr>
            </a:lvl1pPr>
          </a:lstStyle>
          <a:p>
            <a:pPr lvl="0"/>
            <a:r>
              <a:rPr lang="es-ES" dirty="0"/>
              <a:t>–</a:t>
            </a:r>
          </a:p>
        </p:txBody>
      </p:sp>
      <p:grpSp>
        <p:nvGrpSpPr>
          <p:cNvPr id="10" name="Grupo 9"/>
          <p:cNvGrpSpPr/>
          <p:nvPr userDrawn="1"/>
        </p:nvGrpSpPr>
        <p:grpSpPr>
          <a:xfrm>
            <a:off x="6606231" y="2300744"/>
            <a:ext cx="5613400" cy="3752851"/>
            <a:chOff x="3286125" y="1550988"/>
            <a:chExt cx="5613400" cy="3752851"/>
          </a:xfrm>
          <a:solidFill>
            <a:schemeClr val="bg1">
              <a:alpha val="50000"/>
            </a:schemeClr>
          </a:solidFill>
        </p:grpSpPr>
        <p:sp>
          <p:nvSpPr>
            <p:cNvPr id="14" name="Freeform 5"/>
            <p:cNvSpPr>
              <a:spLocks noEditPoints="1"/>
            </p:cNvSpPr>
            <p:nvPr userDrawn="1"/>
          </p:nvSpPr>
          <p:spPr bwMode="auto">
            <a:xfrm>
              <a:off x="3286125" y="2606676"/>
              <a:ext cx="2381250" cy="2697163"/>
            </a:xfrm>
            <a:custGeom>
              <a:avLst/>
              <a:gdLst>
                <a:gd name="T0" fmla="*/ 331 w 634"/>
                <a:gd name="T1" fmla="*/ 0 h 717"/>
                <a:gd name="T2" fmla="*/ 57 w 634"/>
                <a:gd name="T3" fmla="*/ 47 h 717"/>
                <a:gd name="T4" fmla="*/ 94 w 634"/>
                <a:gd name="T5" fmla="*/ 226 h 717"/>
                <a:gd name="T6" fmla="*/ 310 w 634"/>
                <a:gd name="T7" fmla="*/ 182 h 717"/>
                <a:gd name="T8" fmla="*/ 417 w 634"/>
                <a:gd name="T9" fmla="*/ 279 h 717"/>
                <a:gd name="T10" fmla="*/ 315 w 634"/>
                <a:gd name="T11" fmla="*/ 271 h 717"/>
                <a:gd name="T12" fmla="*/ 0 w 634"/>
                <a:gd name="T13" fmla="*/ 512 h 717"/>
                <a:gd name="T14" fmla="*/ 220 w 634"/>
                <a:gd name="T15" fmla="*/ 717 h 717"/>
                <a:gd name="T16" fmla="*/ 417 w 634"/>
                <a:gd name="T17" fmla="*/ 639 h 717"/>
                <a:gd name="T18" fmla="*/ 417 w 634"/>
                <a:gd name="T19" fmla="*/ 704 h 717"/>
                <a:gd name="T20" fmla="*/ 634 w 634"/>
                <a:gd name="T21" fmla="*/ 704 h 717"/>
                <a:gd name="T22" fmla="*/ 634 w 634"/>
                <a:gd name="T23" fmla="*/ 283 h 717"/>
                <a:gd name="T24" fmla="*/ 331 w 634"/>
                <a:gd name="T25" fmla="*/ 0 h 717"/>
                <a:gd name="T26" fmla="*/ 417 w 634"/>
                <a:gd name="T27" fmla="*/ 520 h 717"/>
                <a:gd name="T28" fmla="*/ 304 w 634"/>
                <a:gd name="T29" fmla="*/ 560 h 717"/>
                <a:gd name="T30" fmla="*/ 217 w 634"/>
                <a:gd name="T31" fmla="*/ 488 h 717"/>
                <a:gd name="T32" fmla="*/ 357 w 634"/>
                <a:gd name="T33" fmla="*/ 405 h 717"/>
                <a:gd name="T34" fmla="*/ 417 w 634"/>
                <a:gd name="T35" fmla="*/ 411 h 717"/>
                <a:gd name="T36" fmla="*/ 417 w 634"/>
                <a:gd name="T37" fmla="*/ 520 h 7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34" h="717">
                  <a:moveTo>
                    <a:pt x="331" y="0"/>
                  </a:moveTo>
                  <a:cubicBezTo>
                    <a:pt x="233" y="0"/>
                    <a:pt x="126" y="22"/>
                    <a:pt x="57" y="47"/>
                  </a:cubicBezTo>
                  <a:cubicBezTo>
                    <a:pt x="94" y="226"/>
                    <a:pt x="94" y="226"/>
                    <a:pt x="94" y="226"/>
                  </a:cubicBezTo>
                  <a:cubicBezTo>
                    <a:pt x="148" y="204"/>
                    <a:pt x="238" y="182"/>
                    <a:pt x="310" y="182"/>
                  </a:cubicBezTo>
                  <a:cubicBezTo>
                    <a:pt x="381" y="182"/>
                    <a:pt x="416" y="209"/>
                    <a:pt x="417" y="279"/>
                  </a:cubicBezTo>
                  <a:cubicBezTo>
                    <a:pt x="386" y="274"/>
                    <a:pt x="352" y="271"/>
                    <a:pt x="315" y="271"/>
                  </a:cubicBezTo>
                  <a:cubicBezTo>
                    <a:pt x="126" y="271"/>
                    <a:pt x="0" y="356"/>
                    <a:pt x="0" y="512"/>
                  </a:cubicBezTo>
                  <a:cubicBezTo>
                    <a:pt x="0" y="636"/>
                    <a:pt x="78" y="717"/>
                    <a:pt x="220" y="717"/>
                  </a:cubicBezTo>
                  <a:cubicBezTo>
                    <a:pt x="308" y="717"/>
                    <a:pt x="372" y="681"/>
                    <a:pt x="417" y="639"/>
                  </a:cubicBezTo>
                  <a:cubicBezTo>
                    <a:pt x="417" y="704"/>
                    <a:pt x="417" y="704"/>
                    <a:pt x="417" y="704"/>
                  </a:cubicBezTo>
                  <a:cubicBezTo>
                    <a:pt x="634" y="704"/>
                    <a:pt x="634" y="704"/>
                    <a:pt x="634" y="704"/>
                  </a:cubicBezTo>
                  <a:cubicBezTo>
                    <a:pt x="634" y="283"/>
                    <a:pt x="634" y="283"/>
                    <a:pt x="634" y="283"/>
                  </a:cubicBezTo>
                  <a:cubicBezTo>
                    <a:pt x="634" y="120"/>
                    <a:pt x="558" y="0"/>
                    <a:pt x="331" y="0"/>
                  </a:cubicBezTo>
                  <a:close/>
                  <a:moveTo>
                    <a:pt x="417" y="520"/>
                  </a:moveTo>
                  <a:cubicBezTo>
                    <a:pt x="389" y="540"/>
                    <a:pt x="351" y="560"/>
                    <a:pt x="304" y="560"/>
                  </a:cubicBezTo>
                  <a:cubicBezTo>
                    <a:pt x="251" y="560"/>
                    <a:pt x="217" y="540"/>
                    <a:pt x="217" y="488"/>
                  </a:cubicBezTo>
                  <a:cubicBezTo>
                    <a:pt x="217" y="431"/>
                    <a:pt x="279" y="405"/>
                    <a:pt x="357" y="405"/>
                  </a:cubicBezTo>
                  <a:cubicBezTo>
                    <a:pt x="378" y="405"/>
                    <a:pt x="400" y="407"/>
                    <a:pt x="417" y="411"/>
                  </a:cubicBezTo>
                  <a:lnTo>
                    <a:pt x="417" y="52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5" name="Rectangle 6"/>
            <p:cNvSpPr>
              <a:spLocks noChangeArrowheads="1"/>
            </p:cNvSpPr>
            <p:nvPr userDrawn="1"/>
          </p:nvSpPr>
          <p:spPr bwMode="auto">
            <a:xfrm>
              <a:off x="5961063" y="2652713"/>
              <a:ext cx="833438" cy="2601913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6" name="Freeform 7"/>
            <p:cNvSpPr>
              <a:spLocks/>
            </p:cNvSpPr>
            <p:nvPr userDrawn="1"/>
          </p:nvSpPr>
          <p:spPr bwMode="auto">
            <a:xfrm>
              <a:off x="5915025" y="1550988"/>
              <a:ext cx="931863" cy="777875"/>
            </a:xfrm>
            <a:custGeom>
              <a:avLst/>
              <a:gdLst>
                <a:gd name="T0" fmla="*/ 124 w 248"/>
                <a:gd name="T1" fmla="*/ 0 h 207"/>
                <a:gd name="T2" fmla="*/ 0 w 248"/>
                <a:gd name="T3" fmla="*/ 102 h 207"/>
                <a:gd name="T4" fmla="*/ 124 w 248"/>
                <a:gd name="T5" fmla="*/ 207 h 207"/>
                <a:gd name="T6" fmla="*/ 248 w 248"/>
                <a:gd name="T7" fmla="*/ 102 h 207"/>
                <a:gd name="T8" fmla="*/ 124 w 248"/>
                <a:gd name="T9" fmla="*/ 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8" h="207">
                  <a:moveTo>
                    <a:pt x="124" y="0"/>
                  </a:moveTo>
                  <a:cubicBezTo>
                    <a:pt x="50" y="0"/>
                    <a:pt x="0" y="27"/>
                    <a:pt x="0" y="102"/>
                  </a:cubicBezTo>
                  <a:cubicBezTo>
                    <a:pt x="0" y="179"/>
                    <a:pt x="50" y="207"/>
                    <a:pt x="124" y="207"/>
                  </a:cubicBezTo>
                  <a:cubicBezTo>
                    <a:pt x="199" y="207"/>
                    <a:pt x="248" y="179"/>
                    <a:pt x="248" y="102"/>
                  </a:cubicBezTo>
                  <a:cubicBezTo>
                    <a:pt x="248" y="27"/>
                    <a:pt x="199" y="0"/>
                    <a:pt x="1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8" name="Freeform 8"/>
            <p:cNvSpPr>
              <a:spLocks/>
            </p:cNvSpPr>
            <p:nvPr userDrawn="1"/>
          </p:nvSpPr>
          <p:spPr bwMode="auto">
            <a:xfrm>
              <a:off x="7096125" y="2606676"/>
              <a:ext cx="1803400" cy="2647950"/>
            </a:xfrm>
            <a:custGeom>
              <a:avLst/>
              <a:gdLst>
                <a:gd name="T0" fmla="*/ 410 w 480"/>
                <a:gd name="T1" fmla="*/ 0 h 704"/>
                <a:gd name="T2" fmla="*/ 222 w 480"/>
                <a:gd name="T3" fmla="*/ 132 h 704"/>
                <a:gd name="T4" fmla="*/ 222 w 480"/>
                <a:gd name="T5" fmla="*/ 12 h 704"/>
                <a:gd name="T6" fmla="*/ 0 w 480"/>
                <a:gd name="T7" fmla="*/ 12 h 704"/>
                <a:gd name="T8" fmla="*/ 0 w 480"/>
                <a:gd name="T9" fmla="*/ 704 h 704"/>
                <a:gd name="T10" fmla="*/ 222 w 480"/>
                <a:gd name="T11" fmla="*/ 704 h 704"/>
                <a:gd name="T12" fmla="*/ 222 w 480"/>
                <a:gd name="T13" fmla="*/ 317 h 704"/>
                <a:gd name="T14" fmla="*/ 366 w 480"/>
                <a:gd name="T15" fmla="*/ 205 h 704"/>
                <a:gd name="T16" fmla="*/ 480 w 480"/>
                <a:gd name="T17" fmla="*/ 231 h 704"/>
                <a:gd name="T18" fmla="*/ 480 w 480"/>
                <a:gd name="T19" fmla="*/ 9 h 704"/>
                <a:gd name="T20" fmla="*/ 410 w 480"/>
                <a:gd name="T21" fmla="*/ 0 h 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80" h="704">
                  <a:moveTo>
                    <a:pt x="410" y="0"/>
                  </a:moveTo>
                  <a:cubicBezTo>
                    <a:pt x="320" y="0"/>
                    <a:pt x="262" y="53"/>
                    <a:pt x="222" y="132"/>
                  </a:cubicBezTo>
                  <a:cubicBezTo>
                    <a:pt x="222" y="12"/>
                    <a:pt x="222" y="12"/>
                    <a:pt x="222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704"/>
                    <a:pt x="0" y="704"/>
                    <a:pt x="0" y="704"/>
                  </a:cubicBezTo>
                  <a:cubicBezTo>
                    <a:pt x="222" y="704"/>
                    <a:pt x="222" y="704"/>
                    <a:pt x="222" y="704"/>
                  </a:cubicBezTo>
                  <a:cubicBezTo>
                    <a:pt x="222" y="317"/>
                    <a:pt x="222" y="317"/>
                    <a:pt x="222" y="317"/>
                  </a:cubicBezTo>
                  <a:cubicBezTo>
                    <a:pt x="241" y="254"/>
                    <a:pt x="292" y="205"/>
                    <a:pt x="366" y="205"/>
                  </a:cubicBezTo>
                  <a:cubicBezTo>
                    <a:pt x="409" y="205"/>
                    <a:pt x="450" y="217"/>
                    <a:pt x="480" y="231"/>
                  </a:cubicBezTo>
                  <a:cubicBezTo>
                    <a:pt x="480" y="9"/>
                    <a:pt x="480" y="9"/>
                    <a:pt x="480" y="9"/>
                  </a:cubicBezTo>
                  <a:cubicBezTo>
                    <a:pt x="458" y="3"/>
                    <a:pt x="434" y="0"/>
                    <a:pt x="4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pic>
        <p:nvPicPr>
          <p:cNvPr id="17" name="Imagen 1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4892" y="443664"/>
            <a:ext cx="781262" cy="129134"/>
          </a:xfrm>
          <a:prstGeom prst="rect">
            <a:avLst/>
          </a:prstGeom>
          <a:noFill/>
        </p:spPr>
      </p:pic>
      <p:sp>
        <p:nvSpPr>
          <p:cNvPr id="19" name="Footer Placeholder 1"/>
          <p:cNvSpPr txBox="1">
            <a:spLocks/>
          </p:cNvSpPr>
          <p:nvPr userDrawn="1"/>
        </p:nvSpPr>
        <p:spPr>
          <a:xfrm>
            <a:off x="625690" y="6468178"/>
            <a:ext cx="4787138" cy="206106"/>
          </a:xfrm>
          <a:prstGeom prst="rect">
            <a:avLst/>
          </a:prstGeom>
        </p:spPr>
        <p:txBody>
          <a:bodyPr vert="horz" lIns="90000" tIns="0" rIns="0" bIns="0" rtlCol="0"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r>
              <a:rPr lang="en-US" altLang="ja-JP" sz="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(C)2021 Johnson Controls - Hitachi Air Conditioning</a:t>
            </a:r>
            <a:endParaRPr lang="en-GB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0" name="Rectangle 6"/>
          <p:cNvSpPr txBox="1">
            <a:spLocks noChangeArrowheads="1"/>
          </p:cNvSpPr>
          <p:nvPr userDrawn="1"/>
        </p:nvSpPr>
        <p:spPr bwMode="auto">
          <a:xfrm>
            <a:off x="11461990" y="6458383"/>
            <a:ext cx="29416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eaLnBrk="1" hangingPunct="1"/>
            <a:fld id="{5CFF3644-1C11-477C-A5D5-3A3BC5CE8122}" type="slidenum">
              <a:rPr lang="de-DE" sz="1200" b="1" smtClean="0">
                <a:solidFill>
                  <a:schemeClr val="tx1"/>
                </a:solidFill>
                <a:latin typeface="+mn-lt"/>
              </a:rPr>
              <a:pPr algn="l" eaLnBrk="1" hangingPunct="1"/>
              <a:t>‹#›</a:t>
            </a:fld>
            <a:endParaRPr lang="de-DE" sz="1200" b="1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697265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graphy Divider Whit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Marcador de posición de imagen 12">
            <a:extLst>
              <a:ext uri="{FF2B5EF4-FFF2-40B4-BE49-F238E27FC236}">
                <a16:creationId xmlns:a16="http://schemas.microsoft.com/office/drawing/2014/main" id="{F80D664F-D21B-4D61-88A3-AA2E066556B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9748" y="-6947"/>
            <a:ext cx="12201525" cy="6858000"/>
          </a:xfrm>
          <a:custGeom>
            <a:avLst/>
            <a:gdLst>
              <a:gd name="connsiteX0" fmla="*/ 791797 w 12201525"/>
              <a:gd name="connsiteY0" fmla="*/ 2780348 h 6858000"/>
              <a:gd name="connsiteX1" fmla="*/ 791797 w 12201525"/>
              <a:gd name="connsiteY1" fmla="*/ 2826068 h 6858000"/>
              <a:gd name="connsiteX2" fmla="*/ 985838 w 12201525"/>
              <a:gd name="connsiteY2" fmla="*/ 2826068 h 6858000"/>
              <a:gd name="connsiteX3" fmla="*/ 985838 w 12201525"/>
              <a:gd name="connsiteY3" fmla="*/ 2780348 h 6858000"/>
              <a:gd name="connsiteX4" fmla="*/ 0 w 12201525"/>
              <a:gd name="connsiteY4" fmla="*/ 0 h 6858000"/>
              <a:gd name="connsiteX5" fmla="*/ 12201525 w 12201525"/>
              <a:gd name="connsiteY5" fmla="*/ 0 h 6858000"/>
              <a:gd name="connsiteX6" fmla="*/ 12201525 w 12201525"/>
              <a:gd name="connsiteY6" fmla="*/ 6858000 h 6858000"/>
              <a:gd name="connsiteX7" fmla="*/ 0 w 12201525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01525" h="6858000">
                <a:moveTo>
                  <a:pt x="791797" y="2780348"/>
                </a:moveTo>
                <a:lnTo>
                  <a:pt x="791797" y="2826068"/>
                </a:lnTo>
                <a:lnTo>
                  <a:pt x="985838" y="2826068"/>
                </a:lnTo>
                <a:lnTo>
                  <a:pt x="985838" y="2780348"/>
                </a:lnTo>
                <a:close/>
                <a:moveTo>
                  <a:pt x="0" y="0"/>
                </a:moveTo>
                <a:lnTo>
                  <a:pt x="12201525" y="0"/>
                </a:lnTo>
                <a:lnTo>
                  <a:pt x="12201525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s-E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3B1C1E1-5D85-4415-B732-D6657B6C88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757" y="3022385"/>
            <a:ext cx="4699078" cy="1637750"/>
          </a:xfrm>
        </p:spPr>
        <p:txBody>
          <a:bodyPr anchor="t">
            <a:noAutofit/>
          </a:bodyPr>
          <a:lstStyle>
            <a:lvl1pPr>
              <a:lnSpc>
                <a:spcPct val="80000"/>
              </a:lnSpc>
              <a:defRPr sz="4000" b="1" i="0">
                <a:solidFill>
                  <a:schemeClr val="bg1"/>
                </a:solidFill>
                <a:latin typeface="+mj-lt"/>
                <a:ea typeface="Source Sans Pro ExtraLight" panose="020B0303030403020204" pitchFamily="34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</a:t>
            </a:r>
            <a:br>
              <a:rPr lang="en-US" dirty="0"/>
            </a:br>
            <a:r>
              <a:rPr lang="en-US" dirty="0"/>
              <a:t>style</a:t>
            </a:r>
            <a:endParaRPr lang="es-ES" dirty="0"/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B15D248A-BF3E-4AD6-BE06-36C0D4C7F77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0023" y="587723"/>
            <a:ext cx="2943510" cy="173518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0500" b="1">
                <a:solidFill>
                  <a:schemeClr val="bg1"/>
                </a:solidFill>
                <a:latin typeface="+mj-lt"/>
              </a:defRPr>
            </a:lvl1pPr>
            <a:lvl2pPr marL="457200" indent="0">
              <a:buFontTx/>
              <a:buNone/>
              <a:defRPr>
                <a:latin typeface="+mj-lt"/>
              </a:defRPr>
            </a:lvl2pPr>
            <a:lvl3pPr marL="914400" indent="0">
              <a:buFontTx/>
              <a:buNone/>
              <a:defRPr>
                <a:latin typeface="+mj-lt"/>
              </a:defRPr>
            </a:lvl3pPr>
            <a:lvl4pPr marL="1371600" indent="0">
              <a:buFontTx/>
              <a:buNone/>
              <a:defRPr>
                <a:latin typeface="+mj-lt"/>
              </a:defRPr>
            </a:lvl4pPr>
            <a:lvl5pPr marL="1828800" indent="0">
              <a:buFontTx/>
              <a:buNone/>
              <a:defRPr>
                <a:latin typeface="+mj-lt"/>
              </a:defRPr>
            </a:lvl5pPr>
          </a:lstStyle>
          <a:p>
            <a:pPr lvl="0"/>
            <a:r>
              <a:rPr lang="es-ES" dirty="0"/>
              <a:t>00</a:t>
            </a:r>
          </a:p>
        </p:txBody>
      </p:sp>
      <p:sp>
        <p:nvSpPr>
          <p:cNvPr id="69" name="Freeform 30">
            <a:extLst>
              <a:ext uri="{FF2B5EF4-FFF2-40B4-BE49-F238E27FC236}">
                <a16:creationId xmlns:a16="http://schemas.microsoft.com/office/drawing/2014/main" id="{3E856F41-D5B9-4900-A7EE-2EA5EF138E37}"/>
              </a:ext>
            </a:extLst>
          </p:cNvPr>
          <p:cNvSpPr>
            <a:spLocks/>
          </p:cNvSpPr>
          <p:nvPr userDrawn="1"/>
        </p:nvSpPr>
        <p:spPr bwMode="auto">
          <a:xfrm>
            <a:off x="5557794" y="960071"/>
            <a:ext cx="603818" cy="648673"/>
          </a:xfrm>
          <a:custGeom>
            <a:avLst/>
            <a:gdLst>
              <a:gd name="T0" fmla="*/ 536 w 700"/>
              <a:gd name="T1" fmla="*/ 213 h 752"/>
              <a:gd name="T2" fmla="*/ 573 w 700"/>
              <a:gd name="T3" fmla="*/ 253 h 752"/>
              <a:gd name="T4" fmla="*/ 589 w 700"/>
              <a:gd name="T5" fmla="*/ 297 h 752"/>
              <a:gd name="T6" fmla="*/ 597 w 700"/>
              <a:gd name="T7" fmla="*/ 359 h 752"/>
              <a:gd name="T8" fmla="*/ 587 w 700"/>
              <a:gd name="T9" fmla="*/ 430 h 752"/>
              <a:gd name="T10" fmla="*/ 563 w 700"/>
              <a:gd name="T11" fmla="*/ 485 h 752"/>
              <a:gd name="T12" fmla="*/ 508 w 700"/>
              <a:gd name="T13" fmla="*/ 533 h 752"/>
              <a:gd name="T14" fmla="*/ 445 w 700"/>
              <a:gd name="T15" fmla="*/ 555 h 752"/>
              <a:gd name="T16" fmla="*/ 358 w 700"/>
              <a:gd name="T17" fmla="*/ 565 h 752"/>
              <a:gd name="T18" fmla="*/ 285 w 700"/>
              <a:gd name="T19" fmla="*/ 559 h 752"/>
              <a:gd name="T20" fmla="*/ 219 w 700"/>
              <a:gd name="T21" fmla="*/ 543 h 752"/>
              <a:gd name="T22" fmla="*/ 171 w 700"/>
              <a:gd name="T23" fmla="*/ 517 h 752"/>
              <a:gd name="T24" fmla="*/ 126 w 700"/>
              <a:gd name="T25" fmla="*/ 462 h 752"/>
              <a:gd name="T26" fmla="*/ 108 w 700"/>
              <a:gd name="T27" fmla="*/ 403 h 752"/>
              <a:gd name="T28" fmla="*/ 104 w 700"/>
              <a:gd name="T29" fmla="*/ 339 h 752"/>
              <a:gd name="T30" fmla="*/ 115 w 700"/>
              <a:gd name="T31" fmla="*/ 282 h 752"/>
              <a:gd name="T32" fmla="*/ 145 w 700"/>
              <a:gd name="T33" fmla="*/ 230 h 752"/>
              <a:gd name="T34" fmla="*/ 193 w 700"/>
              <a:gd name="T35" fmla="*/ 198 h 752"/>
              <a:gd name="T36" fmla="*/ 230 w 700"/>
              <a:gd name="T37" fmla="*/ 189 h 752"/>
              <a:gd name="T38" fmla="*/ 201 w 700"/>
              <a:gd name="T39" fmla="*/ 12 h 752"/>
              <a:gd name="T40" fmla="*/ 162 w 700"/>
              <a:gd name="T41" fmla="*/ 22 h 752"/>
              <a:gd name="T42" fmla="*/ 118 w 700"/>
              <a:gd name="T43" fmla="*/ 48 h 752"/>
              <a:gd name="T44" fmla="*/ 81 w 700"/>
              <a:gd name="T45" fmla="*/ 82 h 752"/>
              <a:gd name="T46" fmla="*/ 53 w 700"/>
              <a:gd name="T47" fmla="*/ 125 h 752"/>
              <a:gd name="T48" fmla="*/ 28 w 700"/>
              <a:gd name="T49" fmla="*/ 188 h 752"/>
              <a:gd name="T50" fmla="*/ 4 w 700"/>
              <a:gd name="T51" fmla="*/ 300 h 752"/>
              <a:gd name="T52" fmla="*/ 1 w 700"/>
              <a:gd name="T53" fmla="*/ 385 h 752"/>
              <a:gd name="T54" fmla="*/ 15 w 700"/>
              <a:gd name="T55" fmla="*/ 483 h 752"/>
              <a:gd name="T56" fmla="*/ 37 w 700"/>
              <a:gd name="T57" fmla="*/ 554 h 752"/>
              <a:gd name="T58" fmla="*/ 88 w 700"/>
              <a:gd name="T59" fmla="*/ 641 h 752"/>
              <a:gd name="T60" fmla="*/ 162 w 700"/>
              <a:gd name="T61" fmla="*/ 705 h 752"/>
              <a:gd name="T62" fmla="*/ 231 w 700"/>
              <a:gd name="T63" fmla="*/ 734 h 752"/>
              <a:gd name="T64" fmla="*/ 332 w 700"/>
              <a:gd name="T65" fmla="*/ 751 h 752"/>
              <a:gd name="T66" fmla="*/ 395 w 700"/>
              <a:gd name="T67" fmla="*/ 749 h 752"/>
              <a:gd name="T68" fmla="*/ 466 w 700"/>
              <a:gd name="T69" fmla="*/ 737 h 752"/>
              <a:gd name="T70" fmla="*/ 515 w 700"/>
              <a:gd name="T71" fmla="*/ 720 h 752"/>
              <a:gd name="T72" fmla="*/ 571 w 700"/>
              <a:gd name="T73" fmla="*/ 687 h 752"/>
              <a:gd name="T74" fmla="*/ 618 w 700"/>
              <a:gd name="T75" fmla="*/ 641 h 752"/>
              <a:gd name="T76" fmla="*/ 654 w 700"/>
              <a:gd name="T77" fmla="*/ 583 h 752"/>
              <a:gd name="T78" fmla="*/ 673 w 700"/>
              <a:gd name="T79" fmla="*/ 537 h 752"/>
              <a:gd name="T80" fmla="*/ 696 w 700"/>
              <a:gd name="T81" fmla="*/ 427 h 752"/>
              <a:gd name="T82" fmla="*/ 700 w 700"/>
              <a:gd name="T83" fmla="*/ 359 h 752"/>
              <a:gd name="T84" fmla="*/ 688 w 700"/>
              <a:gd name="T85" fmla="*/ 240 h 752"/>
              <a:gd name="T86" fmla="*/ 653 w 700"/>
              <a:gd name="T87" fmla="*/ 130 h 752"/>
              <a:gd name="T88" fmla="*/ 636 w 700"/>
              <a:gd name="T89" fmla="*/ 97 h 752"/>
              <a:gd name="T90" fmla="*/ 604 w 700"/>
              <a:gd name="T91" fmla="*/ 61 h 752"/>
              <a:gd name="T92" fmla="*/ 532 w 700"/>
              <a:gd name="T93" fmla="*/ 15 h 752"/>
              <a:gd name="T94" fmla="*/ 476 w 700"/>
              <a:gd name="T95" fmla="*/ 1 h 752"/>
              <a:gd name="T96" fmla="*/ 444 w 700"/>
              <a:gd name="T97" fmla="*/ 186 h 752"/>
              <a:gd name="T98" fmla="*/ 506 w 700"/>
              <a:gd name="T99" fmla="*/ 196 h 7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700" h="752">
                <a:moveTo>
                  <a:pt x="513" y="200"/>
                </a:moveTo>
                <a:lnTo>
                  <a:pt x="513" y="200"/>
                </a:lnTo>
                <a:lnTo>
                  <a:pt x="526" y="206"/>
                </a:lnTo>
                <a:lnTo>
                  <a:pt x="536" y="213"/>
                </a:lnTo>
                <a:lnTo>
                  <a:pt x="547" y="221"/>
                </a:lnTo>
                <a:lnTo>
                  <a:pt x="556" y="230"/>
                </a:lnTo>
                <a:lnTo>
                  <a:pt x="566" y="241"/>
                </a:lnTo>
                <a:lnTo>
                  <a:pt x="573" y="253"/>
                </a:lnTo>
                <a:lnTo>
                  <a:pt x="578" y="264"/>
                </a:lnTo>
                <a:lnTo>
                  <a:pt x="583" y="277"/>
                </a:lnTo>
                <a:lnTo>
                  <a:pt x="583" y="277"/>
                </a:lnTo>
                <a:lnTo>
                  <a:pt x="589" y="297"/>
                </a:lnTo>
                <a:lnTo>
                  <a:pt x="594" y="317"/>
                </a:lnTo>
                <a:lnTo>
                  <a:pt x="596" y="338"/>
                </a:lnTo>
                <a:lnTo>
                  <a:pt x="597" y="359"/>
                </a:lnTo>
                <a:lnTo>
                  <a:pt x="597" y="359"/>
                </a:lnTo>
                <a:lnTo>
                  <a:pt x="597" y="371"/>
                </a:lnTo>
                <a:lnTo>
                  <a:pt x="596" y="384"/>
                </a:lnTo>
                <a:lnTo>
                  <a:pt x="592" y="407"/>
                </a:lnTo>
                <a:lnTo>
                  <a:pt x="587" y="430"/>
                </a:lnTo>
                <a:lnTo>
                  <a:pt x="581" y="454"/>
                </a:lnTo>
                <a:lnTo>
                  <a:pt x="581" y="454"/>
                </a:lnTo>
                <a:lnTo>
                  <a:pt x="573" y="470"/>
                </a:lnTo>
                <a:lnTo>
                  <a:pt x="563" y="485"/>
                </a:lnTo>
                <a:lnTo>
                  <a:pt x="552" y="499"/>
                </a:lnTo>
                <a:lnTo>
                  <a:pt x="539" y="512"/>
                </a:lnTo>
                <a:lnTo>
                  <a:pt x="525" y="524"/>
                </a:lnTo>
                <a:lnTo>
                  <a:pt x="508" y="533"/>
                </a:lnTo>
                <a:lnTo>
                  <a:pt x="492" y="541"/>
                </a:lnTo>
                <a:lnTo>
                  <a:pt x="474" y="548"/>
                </a:lnTo>
                <a:lnTo>
                  <a:pt x="474" y="548"/>
                </a:lnTo>
                <a:lnTo>
                  <a:pt x="445" y="555"/>
                </a:lnTo>
                <a:lnTo>
                  <a:pt x="416" y="560"/>
                </a:lnTo>
                <a:lnTo>
                  <a:pt x="387" y="564"/>
                </a:lnTo>
                <a:lnTo>
                  <a:pt x="358" y="565"/>
                </a:lnTo>
                <a:lnTo>
                  <a:pt x="358" y="565"/>
                </a:lnTo>
                <a:lnTo>
                  <a:pt x="339" y="565"/>
                </a:lnTo>
                <a:lnTo>
                  <a:pt x="320" y="564"/>
                </a:lnTo>
                <a:lnTo>
                  <a:pt x="303" y="561"/>
                </a:lnTo>
                <a:lnTo>
                  <a:pt x="285" y="559"/>
                </a:lnTo>
                <a:lnTo>
                  <a:pt x="268" y="555"/>
                </a:lnTo>
                <a:lnTo>
                  <a:pt x="250" y="552"/>
                </a:lnTo>
                <a:lnTo>
                  <a:pt x="234" y="547"/>
                </a:lnTo>
                <a:lnTo>
                  <a:pt x="219" y="543"/>
                </a:lnTo>
                <a:lnTo>
                  <a:pt x="219" y="543"/>
                </a:lnTo>
                <a:lnTo>
                  <a:pt x="201" y="535"/>
                </a:lnTo>
                <a:lnTo>
                  <a:pt x="185" y="527"/>
                </a:lnTo>
                <a:lnTo>
                  <a:pt x="171" y="517"/>
                </a:lnTo>
                <a:lnTo>
                  <a:pt x="157" y="505"/>
                </a:lnTo>
                <a:lnTo>
                  <a:pt x="145" y="491"/>
                </a:lnTo>
                <a:lnTo>
                  <a:pt x="134" y="477"/>
                </a:lnTo>
                <a:lnTo>
                  <a:pt x="126" y="462"/>
                </a:lnTo>
                <a:lnTo>
                  <a:pt x="120" y="445"/>
                </a:lnTo>
                <a:lnTo>
                  <a:pt x="120" y="445"/>
                </a:lnTo>
                <a:lnTo>
                  <a:pt x="113" y="424"/>
                </a:lnTo>
                <a:lnTo>
                  <a:pt x="108" y="403"/>
                </a:lnTo>
                <a:lnTo>
                  <a:pt x="104" y="382"/>
                </a:lnTo>
                <a:lnTo>
                  <a:pt x="103" y="360"/>
                </a:lnTo>
                <a:lnTo>
                  <a:pt x="103" y="360"/>
                </a:lnTo>
                <a:lnTo>
                  <a:pt x="104" y="339"/>
                </a:lnTo>
                <a:lnTo>
                  <a:pt x="106" y="319"/>
                </a:lnTo>
                <a:lnTo>
                  <a:pt x="110" y="300"/>
                </a:lnTo>
                <a:lnTo>
                  <a:pt x="115" y="282"/>
                </a:lnTo>
                <a:lnTo>
                  <a:pt x="115" y="282"/>
                </a:lnTo>
                <a:lnTo>
                  <a:pt x="120" y="268"/>
                </a:lnTo>
                <a:lnTo>
                  <a:pt x="127" y="254"/>
                </a:lnTo>
                <a:lnTo>
                  <a:pt x="136" y="242"/>
                </a:lnTo>
                <a:lnTo>
                  <a:pt x="145" y="230"/>
                </a:lnTo>
                <a:lnTo>
                  <a:pt x="155" y="220"/>
                </a:lnTo>
                <a:lnTo>
                  <a:pt x="167" y="212"/>
                </a:lnTo>
                <a:lnTo>
                  <a:pt x="179" y="203"/>
                </a:lnTo>
                <a:lnTo>
                  <a:pt x="193" y="198"/>
                </a:lnTo>
                <a:lnTo>
                  <a:pt x="193" y="198"/>
                </a:lnTo>
                <a:lnTo>
                  <a:pt x="205" y="194"/>
                </a:lnTo>
                <a:lnTo>
                  <a:pt x="217" y="192"/>
                </a:lnTo>
                <a:lnTo>
                  <a:pt x="230" y="189"/>
                </a:lnTo>
                <a:lnTo>
                  <a:pt x="243" y="189"/>
                </a:lnTo>
                <a:lnTo>
                  <a:pt x="242" y="2"/>
                </a:lnTo>
                <a:lnTo>
                  <a:pt x="242" y="2"/>
                </a:lnTo>
                <a:lnTo>
                  <a:pt x="201" y="12"/>
                </a:lnTo>
                <a:lnTo>
                  <a:pt x="201" y="12"/>
                </a:lnTo>
                <a:lnTo>
                  <a:pt x="188" y="14"/>
                </a:lnTo>
                <a:lnTo>
                  <a:pt x="175" y="18"/>
                </a:lnTo>
                <a:lnTo>
                  <a:pt x="162" y="22"/>
                </a:lnTo>
                <a:lnTo>
                  <a:pt x="151" y="28"/>
                </a:lnTo>
                <a:lnTo>
                  <a:pt x="139" y="34"/>
                </a:lnTo>
                <a:lnTo>
                  <a:pt x="129" y="40"/>
                </a:lnTo>
                <a:lnTo>
                  <a:pt x="118" y="48"/>
                </a:lnTo>
                <a:lnTo>
                  <a:pt x="108" y="55"/>
                </a:lnTo>
                <a:lnTo>
                  <a:pt x="98" y="63"/>
                </a:lnTo>
                <a:lnTo>
                  <a:pt x="90" y="73"/>
                </a:lnTo>
                <a:lnTo>
                  <a:pt x="81" y="82"/>
                </a:lnTo>
                <a:lnTo>
                  <a:pt x="72" y="92"/>
                </a:lnTo>
                <a:lnTo>
                  <a:pt x="65" y="103"/>
                </a:lnTo>
                <a:lnTo>
                  <a:pt x="58" y="113"/>
                </a:lnTo>
                <a:lnTo>
                  <a:pt x="53" y="125"/>
                </a:lnTo>
                <a:lnTo>
                  <a:pt x="47" y="137"/>
                </a:lnTo>
                <a:lnTo>
                  <a:pt x="47" y="137"/>
                </a:lnTo>
                <a:lnTo>
                  <a:pt x="37" y="163"/>
                </a:lnTo>
                <a:lnTo>
                  <a:pt x="28" y="188"/>
                </a:lnTo>
                <a:lnTo>
                  <a:pt x="20" y="215"/>
                </a:lnTo>
                <a:lnTo>
                  <a:pt x="13" y="243"/>
                </a:lnTo>
                <a:lnTo>
                  <a:pt x="7" y="271"/>
                </a:lnTo>
                <a:lnTo>
                  <a:pt x="4" y="300"/>
                </a:lnTo>
                <a:lnTo>
                  <a:pt x="1" y="330"/>
                </a:lnTo>
                <a:lnTo>
                  <a:pt x="0" y="360"/>
                </a:lnTo>
                <a:lnTo>
                  <a:pt x="0" y="360"/>
                </a:lnTo>
                <a:lnTo>
                  <a:pt x="1" y="385"/>
                </a:lnTo>
                <a:lnTo>
                  <a:pt x="2" y="409"/>
                </a:lnTo>
                <a:lnTo>
                  <a:pt x="6" y="435"/>
                </a:lnTo>
                <a:lnTo>
                  <a:pt x="11" y="460"/>
                </a:lnTo>
                <a:lnTo>
                  <a:pt x="15" y="483"/>
                </a:lnTo>
                <a:lnTo>
                  <a:pt x="21" y="507"/>
                </a:lnTo>
                <a:lnTo>
                  <a:pt x="29" y="531"/>
                </a:lnTo>
                <a:lnTo>
                  <a:pt x="37" y="554"/>
                </a:lnTo>
                <a:lnTo>
                  <a:pt x="37" y="554"/>
                </a:lnTo>
                <a:lnTo>
                  <a:pt x="47" y="578"/>
                </a:lnTo>
                <a:lnTo>
                  <a:pt x="60" y="600"/>
                </a:lnTo>
                <a:lnTo>
                  <a:pt x="72" y="621"/>
                </a:lnTo>
                <a:lnTo>
                  <a:pt x="88" y="641"/>
                </a:lnTo>
                <a:lnTo>
                  <a:pt x="105" y="659"/>
                </a:lnTo>
                <a:lnTo>
                  <a:pt x="123" y="676"/>
                </a:lnTo>
                <a:lnTo>
                  <a:pt x="143" y="691"/>
                </a:lnTo>
                <a:lnTo>
                  <a:pt x="162" y="705"/>
                </a:lnTo>
                <a:lnTo>
                  <a:pt x="162" y="705"/>
                </a:lnTo>
                <a:lnTo>
                  <a:pt x="185" y="716"/>
                </a:lnTo>
                <a:lnTo>
                  <a:pt x="208" y="726"/>
                </a:lnTo>
                <a:lnTo>
                  <a:pt x="231" y="734"/>
                </a:lnTo>
                <a:lnTo>
                  <a:pt x="256" y="740"/>
                </a:lnTo>
                <a:lnTo>
                  <a:pt x="282" y="745"/>
                </a:lnTo>
                <a:lnTo>
                  <a:pt x="306" y="748"/>
                </a:lnTo>
                <a:lnTo>
                  <a:pt x="332" y="751"/>
                </a:lnTo>
                <a:lnTo>
                  <a:pt x="358" y="752"/>
                </a:lnTo>
                <a:lnTo>
                  <a:pt x="358" y="752"/>
                </a:lnTo>
                <a:lnTo>
                  <a:pt x="376" y="751"/>
                </a:lnTo>
                <a:lnTo>
                  <a:pt x="395" y="749"/>
                </a:lnTo>
                <a:lnTo>
                  <a:pt x="414" y="748"/>
                </a:lnTo>
                <a:lnTo>
                  <a:pt x="431" y="745"/>
                </a:lnTo>
                <a:lnTo>
                  <a:pt x="449" y="741"/>
                </a:lnTo>
                <a:lnTo>
                  <a:pt x="466" y="737"/>
                </a:lnTo>
                <a:lnTo>
                  <a:pt x="484" y="732"/>
                </a:lnTo>
                <a:lnTo>
                  <a:pt x="500" y="726"/>
                </a:lnTo>
                <a:lnTo>
                  <a:pt x="500" y="726"/>
                </a:lnTo>
                <a:lnTo>
                  <a:pt x="515" y="720"/>
                </a:lnTo>
                <a:lnTo>
                  <a:pt x="531" y="713"/>
                </a:lnTo>
                <a:lnTo>
                  <a:pt x="545" y="706"/>
                </a:lnTo>
                <a:lnTo>
                  <a:pt x="559" y="697"/>
                </a:lnTo>
                <a:lnTo>
                  <a:pt x="571" y="687"/>
                </a:lnTo>
                <a:lnTo>
                  <a:pt x="584" y="677"/>
                </a:lnTo>
                <a:lnTo>
                  <a:pt x="596" y="665"/>
                </a:lnTo>
                <a:lnTo>
                  <a:pt x="608" y="654"/>
                </a:lnTo>
                <a:lnTo>
                  <a:pt x="618" y="641"/>
                </a:lnTo>
                <a:lnTo>
                  <a:pt x="629" y="627"/>
                </a:lnTo>
                <a:lnTo>
                  <a:pt x="638" y="613"/>
                </a:lnTo>
                <a:lnTo>
                  <a:pt x="646" y="599"/>
                </a:lnTo>
                <a:lnTo>
                  <a:pt x="654" y="583"/>
                </a:lnTo>
                <a:lnTo>
                  <a:pt x="661" y="568"/>
                </a:lnTo>
                <a:lnTo>
                  <a:pt x="667" y="553"/>
                </a:lnTo>
                <a:lnTo>
                  <a:pt x="673" y="537"/>
                </a:lnTo>
                <a:lnTo>
                  <a:pt x="673" y="537"/>
                </a:lnTo>
                <a:lnTo>
                  <a:pt x="685" y="493"/>
                </a:lnTo>
                <a:lnTo>
                  <a:pt x="689" y="471"/>
                </a:lnTo>
                <a:lnTo>
                  <a:pt x="693" y="449"/>
                </a:lnTo>
                <a:lnTo>
                  <a:pt x="696" y="427"/>
                </a:lnTo>
                <a:lnTo>
                  <a:pt x="699" y="405"/>
                </a:lnTo>
                <a:lnTo>
                  <a:pt x="700" y="381"/>
                </a:lnTo>
                <a:lnTo>
                  <a:pt x="700" y="359"/>
                </a:lnTo>
                <a:lnTo>
                  <a:pt x="700" y="359"/>
                </a:lnTo>
                <a:lnTo>
                  <a:pt x="700" y="329"/>
                </a:lnTo>
                <a:lnTo>
                  <a:pt x="698" y="298"/>
                </a:lnTo>
                <a:lnTo>
                  <a:pt x="693" y="269"/>
                </a:lnTo>
                <a:lnTo>
                  <a:pt x="688" y="240"/>
                </a:lnTo>
                <a:lnTo>
                  <a:pt x="681" y="212"/>
                </a:lnTo>
                <a:lnTo>
                  <a:pt x="673" y="184"/>
                </a:lnTo>
                <a:lnTo>
                  <a:pt x="664" y="157"/>
                </a:lnTo>
                <a:lnTo>
                  <a:pt x="653" y="130"/>
                </a:lnTo>
                <a:lnTo>
                  <a:pt x="653" y="130"/>
                </a:lnTo>
                <a:lnTo>
                  <a:pt x="647" y="119"/>
                </a:lnTo>
                <a:lnTo>
                  <a:pt x="642" y="108"/>
                </a:lnTo>
                <a:lnTo>
                  <a:pt x="636" y="97"/>
                </a:lnTo>
                <a:lnTo>
                  <a:pt x="629" y="88"/>
                </a:lnTo>
                <a:lnTo>
                  <a:pt x="621" y="78"/>
                </a:lnTo>
                <a:lnTo>
                  <a:pt x="612" y="69"/>
                </a:lnTo>
                <a:lnTo>
                  <a:pt x="604" y="61"/>
                </a:lnTo>
                <a:lnTo>
                  <a:pt x="595" y="53"/>
                </a:lnTo>
                <a:lnTo>
                  <a:pt x="575" y="37"/>
                </a:lnTo>
                <a:lnTo>
                  <a:pt x="554" y="26"/>
                </a:lnTo>
                <a:lnTo>
                  <a:pt x="532" y="15"/>
                </a:lnTo>
                <a:lnTo>
                  <a:pt x="507" y="8"/>
                </a:lnTo>
                <a:lnTo>
                  <a:pt x="507" y="8"/>
                </a:lnTo>
                <a:lnTo>
                  <a:pt x="491" y="5"/>
                </a:lnTo>
                <a:lnTo>
                  <a:pt x="476" y="1"/>
                </a:lnTo>
                <a:lnTo>
                  <a:pt x="459" y="0"/>
                </a:lnTo>
                <a:lnTo>
                  <a:pt x="443" y="0"/>
                </a:lnTo>
                <a:lnTo>
                  <a:pt x="444" y="186"/>
                </a:lnTo>
                <a:lnTo>
                  <a:pt x="444" y="186"/>
                </a:lnTo>
                <a:lnTo>
                  <a:pt x="463" y="187"/>
                </a:lnTo>
                <a:lnTo>
                  <a:pt x="480" y="189"/>
                </a:lnTo>
                <a:lnTo>
                  <a:pt x="498" y="193"/>
                </a:lnTo>
                <a:lnTo>
                  <a:pt x="506" y="196"/>
                </a:lnTo>
                <a:lnTo>
                  <a:pt x="513" y="20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83" name="Freeform 41">
            <a:extLst>
              <a:ext uri="{FF2B5EF4-FFF2-40B4-BE49-F238E27FC236}">
                <a16:creationId xmlns:a16="http://schemas.microsoft.com/office/drawing/2014/main" id="{EAFDBC16-A916-4349-94B0-EFE7A965C0A5}"/>
              </a:ext>
            </a:extLst>
          </p:cNvPr>
          <p:cNvSpPr>
            <a:spLocks/>
          </p:cNvSpPr>
          <p:nvPr userDrawn="1"/>
        </p:nvSpPr>
        <p:spPr bwMode="auto">
          <a:xfrm>
            <a:off x="5540375" y="3871913"/>
            <a:ext cx="652463" cy="700088"/>
          </a:xfrm>
          <a:custGeom>
            <a:avLst/>
            <a:gdLst>
              <a:gd name="T0" fmla="*/ 630 w 822"/>
              <a:gd name="T1" fmla="*/ 249 h 882"/>
              <a:gd name="T2" fmla="*/ 672 w 822"/>
              <a:gd name="T3" fmla="*/ 296 h 882"/>
              <a:gd name="T4" fmla="*/ 692 w 822"/>
              <a:gd name="T5" fmla="*/ 348 h 882"/>
              <a:gd name="T6" fmla="*/ 701 w 822"/>
              <a:gd name="T7" fmla="*/ 421 h 882"/>
              <a:gd name="T8" fmla="*/ 689 w 822"/>
              <a:gd name="T9" fmla="*/ 504 h 882"/>
              <a:gd name="T10" fmla="*/ 661 w 822"/>
              <a:gd name="T11" fmla="*/ 569 h 882"/>
              <a:gd name="T12" fmla="*/ 597 w 822"/>
              <a:gd name="T13" fmla="*/ 625 h 882"/>
              <a:gd name="T14" fmla="*/ 523 w 822"/>
              <a:gd name="T15" fmla="*/ 651 h 882"/>
              <a:gd name="T16" fmla="*/ 420 w 822"/>
              <a:gd name="T17" fmla="*/ 662 h 882"/>
              <a:gd name="T18" fmla="*/ 335 w 822"/>
              <a:gd name="T19" fmla="*/ 655 h 882"/>
              <a:gd name="T20" fmla="*/ 257 w 822"/>
              <a:gd name="T21" fmla="*/ 636 h 882"/>
              <a:gd name="T22" fmla="*/ 200 w 822"/>
              <a:gd name="T23" fmla="*/ 606 h 882"/>
              <a:gd name="T24" fmla="*/ 148 w 822"/>
              <a:gd name="T25" fmla="*/ 542 h 882"/>
              <a:gd name="T26" fmla="*/ 126 w 822"/>
              <a:gd name="T27" fmla="*/ 473 h 882"/>
              <a:gd name="T28" fmla="*/ 122 w 822"/>
              <a:gd name="T29" fmla="*/ 398 h 882"/>
              <a:gd name="T30" fmla="*/ 134 w 822"/>
              <a:gd name="T31" fmla="*/ 330 h 882"/>
              <a:gd name="T32" fmla="*/ 170 w 822"/>
              <a:gd name="T33" fmla="*/ 270 h 882"/>
              <a:gd name="T34" fmla="*/ 226 w 822"/>
              <a:gd name="T35" fmla="*/ 232 h 882"/>
              <a:gd name="T36" fmla="*/ 270 w 822"/>
              <a:gd name="T37" fmla="*/ 222 h 882"/>
              <a:gd name="T38" fmla="*/ 236 w 822"/>
              <a:gd name="T39" fmla="*/ 13 h 882"/>
              <a:gd name="T40" fmla="*/ 191 w 822"/>
              <a:gd name="T41" fmla="*/ 26 h 882"/>
              <a:gd name="T42" fmla="*/ 139 w 822"/>
              <a:gd name="T43" fmla="*/ 56 h 882"/>
              <a:gd name="T44" fmla="*/ 95 w 822"/>
              <a:gd name="T45" fmla="*/ 96 h 882"/>
              <a:gd name="T46" fmla="*/ 62 w 822"/>
              <a:gd name="T47" fmla="*/ 147 h 882"/>
              <a:gd name="T48" fmla="*/ 33 w 822"/>
              <a:gd name="T49" fmla="*/ 221 h 882"/>
              <a:gd name="T50" fmla="*/ 4 w 822"/>
              <a:gd name="T51" fmla="*/ 352 h 882"/>
              <a:gd name="T52" fmla="*/ 1 w 822"/>
              <a:gd name="T53" fmla="*/ 451 h 882"/>
              <a:gd name="T54" fmla="*/ 18 w 822"/>
              <a:gd name="T55" fmla="*/ 566 h 882"/>
              <a:gd name="T56" fmla="*/ 44 w 822"/>
              <a:gd name="T57" fmla="*/ 650 h 882"/>
              <a:gd name="T58" fmla="*/ 103 w 822"/>
              <a:gd name="T59" fmla="*/ 751 h 882"/>
              <a:gd name="T60" fmla="*/ 191 w 822"/>
              <a:gd name="T61" fmla="*/ 827 h 882"/>
              <a:gd name="T62" fmla="*/ 272 w 822"/>
              <a:gd name="T63" fmla="*/ 861 h 882"/>
              <a:gd name="T64" fmla="*/ 390 w 822"/>
              <a:gd name="T65" fmla="*/ 880 h 882"/>
              <a:gd name="T66" fmla="*/ 464 w 822"/>
              <a:gd name="T67" fmla="*/ 879 h 882"/>
              <a:gd name="T68" fmla="*/ 548 w 822"/>
              <a:gd name="T69" fmla="*/ 864 h 882"/>
              <a:gd name="T70" fmla="*/ 605 w 822"/>
              <a:gd name="T71" fmla="*/ 845 h 882"/>
              <a:gd name="T72" fmla="*/ 671 w 822"/>
              <a:gd name="T73" fmla="*/ 806 h 882"/>
              <a:gd name="T74" fmla="*/ 726 w 822"/>
              <a:gd name="T75" fmla="*/ 751 h 882"/>
              <a:gd name="T76" fmla="*/ 768 w 822"/>
              <a:gd name="T77" fmla="*/ 684 h 882"/>
              <a:gd name="T78" fmla="*/ 790 w 822"/>
              <a:gd name="T79" fmla="*/ 629 h 882"/>
              <a:gd name="T80" fmla="*/ 818 w 822"/>
              <a:gd name="T81" fmla="*/ 500 h 882"/>
              <a:gd name="T82" fmla="*/ 822 w 822"/>
              <a:gd name="T83" fmla="*/ 421 h 882"/>
              <a:gd name="T84" fmla="*/ 808 w 822"/>
              <a:gd name="T85" fmla="*/ 281 h 882"/>
              <a:gd name="T86" fmla="*/ 767 w 822"/>
              <a:gd name="T87" fmla="*/ 152 h 882"/>
              <a:gd name="T88" fmla="*/ 747 w 822"/>
              <a:gd name="T89" fmla="*/ 114 h 882"/>
              <a:gd name="T90" fmla="*/ 709 w 822"/>
              <a:gd name="T91" fmla="*/ 71 h 882"/>
              <a:gd name="T92" fmla="*/ 624 w 822"/>
              <a:gd name="T93" fmla="*/ 18 h 882"/>
              <a:gd name="T94" fmla="*/ 559 w 822"/>
              <a:gd name="T95" fmla="*/ 1 h 882"/>
              <a:gd name="T96" fmla="*/ 521 w 822"/>
              <a:gd name="T97" fmla="*/ 218 h 882"/>
              <a:gd name="T98" fmla="*/ 594 w 822"/>
              <a:gd name="T99" fmla="*/ 230 h 8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822" h="882">
                <a:moveTo>
                  <a:pt x="602" y="234"/>
                </a:moveTo>
                <a:lnTo>
                  <a:pt x="602" y="234"/>
                </a:lnTo>
                <a:lnTo>
                  <a:pt x="618" y="241"/>
                </a:lnTo>
                <a:lnTo>
                  <a:pt x="630" y="249"/>
                </a:lnTo>
                <a:lnTo>
                  <a:pt x="642" y="259"/>
                </a:lnTo>
                <a:lnTo>
                  <a:pt x="653" y="270"/>
                </a:lnTo>
                <a:lnTo>
                  <a:pt x="664" y="282"/>
                </a:lnTo>
                <a:lnTo>
                  <a:pt x="672" y="296"/>
                </a:lnTo>
                <a:lnTo>
                  <a:pt x="679" y="310"/>
                </a:lnTo>
                <a:lnTo>
                  <a:pt x="685" y="325"/>
                </a:lnTo>
                <a:lnTo>
                  <a:pt x="685" y="325"/>
                </a:lnTo>
                <a:lnTo>
                  <a:pt x="692" y="348"/>
                </a:lnTo>
                <a:lnTo>
                  <a:pt x="697" y="371"/>
                </a:lnTo>
                <a:lnTo>
                  <a:pt x="700" y="396"/>
                </a:lnTo>
                <a:lnTo>
                  <a:pt x="701" y="421"/>
                </a:lnTo>
                <a:lnTo>
                  <a:pt x="701" y="421"/>
                </a:lnTo>
                <a:lnTo>
                  <a:pt x="701" y="435"/>
                </a:lnTo>
                <a:lnTo>
                  <a:pt x="700" y="450"/>
                </a:lnTo>
                <a:lnTo>
                  <a:pt x="696" y="477"/>
                </a:lnTo>
                <a:lnTo>
                  <a:pt x="689" y="504"/>
                </a:lnTo>
                <a:lnTo>
                  <a:pt x="682" y="532"/>
                </a:lnTo>
                <a:lnTo>
                  <a:pt x="682" y="532"/>
                </a:lnTo>
                <a:lnTo>
                  <a:pt x="672" y="551"/>
                </a:lnTo>
                <a:lnTo>
                  <a:pt x="661" y="569"/>
                </a:lnTo>
                <a:lnTo>
                  <a:pt x="648" y="585"/>
                </a:lnTo>
                <a:lnTo>
                  <a:pt x="633" y="601"/>
                </a:lnTo>
                <a:lnTo>
                  <a:pt x="616" y="614"/>
                </a:lnTo>
                <a:lnTo>
                  <a:pt x="597" y="625"/>
                </a:lnTo>
                <a:lnTo>
                  <a:pt x="578" y="635"/>
                </a:lnTo>
                <a:lnTo>
                  <a:pt x="557" y="643"/>
                </a:lnTo>
                <a:lnTo>
                  <a:pt x="557" y="643"/>
                </a:lnTo>
                <a:lnTo>
                  <a:pt x="523" y="651"/>
                </a:lnTo>
                <a:lnTo>
                  <a:pt x="489" y="657"/>
                </a:lnTo>
                <a:lnTo>
                  <a:pt x="454" y="661"/>
                </a:lnTo>
                <a:lnTo>
                  <a:pt x="420" y="662"/>
                </a:lnTo>
                <a:lnTo>
                  <a:pt x="420" y="662"/>
                </a:lnTo>
                <a:lnTo>
                  <a:pt x="398" y="662"/>
                </a:lnTo>
                <a:lnTo>
                  <a:pt x="376" y="661"/>
                </a:lnTo>
                <a:lnTo>
                  <a:pt x="355" y="658"/>
                </a:lnTo>
                <a:lnTo>
                  <a:pt x="335" y="655"/>
                </a:lnTo>
                <a:lnTo>
                  <a:pt x="314" y="651"/>
                </a:lnTo>
                <a:lnTo>
                  <a:pt x="294" y="647"/>
                </a:lnTo>
                <a:lnTo>
                  <a:pt x="274" y="642"/>
                </a:lnTo>
                <a:lnTo>
                  <a:pt x="257" y="636"/>
                </a:lnTo>
                <a:lnTo>
                  <a:pt x="257" y="636"/>
                </a:lnTo>
                <a:lnTo>
                  <a:pt x="236" y="628"/>
                </a:lnTo>
                <a:lnTo>
                  <a:pt x="217" y="618"/>
                </a:lnTo>
                <a:lnTo>
                  <a:pt x="200" y="606"/>
                </a:lnTo>
                <a:lnTo>
                  <a:pt x="184" y="592"/>
                </a:lnTo>
                <a:lnTo>
                  <a:pt x="170" y="576"/>
                </a:lnTo>
                <a:lnTo>
                  <a:pt x="158" y="559"/>
                </a:lnTo>
                <a:lnTo>
                  <a:pt x="148" y="542"/>
                </a:lnTo>
                <a:lnTo>
                  <a:pt x="141" y="522"/>
                </a:lnTo>
                <a:lnTo>
                  <a:pt x="141" y="522"/>
                </a:lnTo>
                <a:lnTo>
                  <a:pt x="133" y="498"/>
                </a:lnTo>
                <a:lnTo>
                  <a:pt x="126" y="473"/>
                </a:lnTo>
                <a:lnTo>
                  <a:pt x="122" y="448"/>
                </a:lnTo>
                <a:lnTo>
                  <a:pt x="121" y="422"/>
                </a:lnTo>
                <a:lnTo>
                  <a:pt x="121" y="422"/>
                </a:lnTo>
                <a:lnTo>
                  <a:pt x="122" y="398"/>
                </a:lnTo>
                <a:lnTo>
                  <a:pt x="125" y="374"/>
                </a:lnTo>
                <a:lnTo>
                  <a:pt x="129" y="352"/>
                </a:lnTo>
                <a:lnTo>
                  <a:pt x="134" y="330"/>
                </a:lnTo>
                <a:lnTo>
                  <a:pt x="134" y="330"/>
                </a:lnTo>
                <a:lnTo>
                  <a:pt x="141" y="314"/>
                </a:lnTo>
                <a:lnTo>
                  <a:pt x="150" y="297"/>
                </a:lnTo>
                <a:lnTo>
                  <a:pt x="159" y="284"/>
                </a:lnTo>
                <a:lnTo>
                  <a:pt x="170" y="270"/>
                </a:lnTo>
                <a:lnTo>
                  <a:pt x="183" y="258"/>
                </a:lnTo>
                <a:lnTo>
                  <a:pt x="196" y="248"/>
                </a:lnTo>
                <a:lnTo>
                  <a:pt x="210" y="238"/>
                </a:lnTo>
                <a:lnTo>
                  <a:pt x="226" y="232"/>
                </a:lnTo>
                <a:lnTo>
                  <a:pt x="226" y="232"/>
                </a:lnTo>
                <a:lnTo>
                  <a:pt x="240" y="227"/>
                </a:lnTo>
                <a:lnTo>
                  <a:pt x="255" y="225"/>
                </a:lnTo>
                <a:lnTo>
                  <a:pt x="270" y="222"/>
                </a:lnTo>
                <a:lnTo>
                  <a:pt x="285" y="222"/>
                </a:lnTo>
                <a:lnTo>
                  <a:pt x="284" y="2"/>
                </a:lnTo>
                <a:lnTo>
                  <a:pt x="284" y="2"/>
                </a:lnTo>
                <a:lnTo>
                  <a:pt x="236" y="13"/>
                </a:lnTo>
                <a:lnTo>
                  <a:pt x="236" y="13"/>
                </a:lnTo>
                <a:lnTo>
                  <a:pt x="221" y="16"/>
                </a:lnTo>
                <a:lnTo>
                  <a:pt x="206" y="20"/>
                </a:lnTo>
                <a:lnTo>
                  <a:pt x="191" y="26"/>
                </a:lnTo>
                <a:lnTo>
                  <a:pt x="177" y="33"/>
                </a:lnTo>
                <a:lnTo>
                  <a:pt x="163" y="40"/>
                </a:lnTo>
                <a:lnTo>
                  <a:pt x="151" y="46"/>
                </a:lnTo>
                <a:lnTo>
                  <a:pt x="139" y="56"/>
                </a:lnTo>
                <a:lnTo>
                  <a:pt x="126" y="64"/>
                </a:lnTo>
                <a:lnTo>
                  <a:pt x="115" y="74"/>
                </a:lnTo>
                <a:lnTo>
                  <a:pt x="106" y="85"/>
                </a:lnTo>
                <a:lnTo>
                  <a:pt x="95" y="96"/>
                </a:lnTo>
                <a:lnTo>
                  <a:pt x="85" y="108"/>
                </a:lnTo>
                <a:lnTo>
                  <a:pt x="77" y="120"/>
                </a:lnTo>
                <a:lnTo>
                  <a:pt x="69" y="133"/>
                </a:lnTo>
                <a:lnTo>
                  <a:pt x="62" y="147"/>
                </a:lnTo>
                <a:lnTo>
                  <a:pt x="55" y="160"/>
                </a:lnTo>
                <a:lnTo>
                  <a:pt x="55" y="160"/>
                </a:lnTo>
                <a:lnTo>
                  <a:pt x="44" y="190"/>
                </a:lnTo>
                <a:lnTo>
                  <a:pt x="33" y="221"/>
                </a:lnTo>
                <a:lnTo>
                  <a:pt x="23" y="252"/>
                </a:lnTo>
                <a:lnTo>
                  <a:pt x="15" y="285"/>
                </a:lnTo>
                <a:lnTo>
                  <a:pt x="8" y="318"/>
                </a:lnTo>
                <a:lnTo>
                  <a:pt x="4" y="352"/>
                </a:lnTo>
                <a:lnTo>
                  <a:pt x="1" y="387"/>
                </a:lnTo>
                <a:lnTo>
                  <a:pt x="0" y="422"/>
                </a:lnTo>
                <a:lnTo>
                  <a:pt x="0" y="422"/>
                </a:lnTo>
                <a:lnTo>
                  <a:pt x="1" y="451"/>
                </a:lnTo>
                <a:lnTo>
                  <a:pt x="3" y="480"/>
                </a:lnTo>
                <a:lnTo>
                  <a:pt x="7" y="510"/>
                </a:lnTo>
                <a:lnTo>
                  <a:pt x="12" y="539"/>
                </a:lnTo>
                <a:lnTo>
                  <a:pt x="18" y="566"/>
                </a:lnTo>
                <a:lnTo>
                  <a:pt x="25" y="595"/>
                </a:lnTo>
                <a:lnTo>
                  <a:pt x="34" y="622"/>
                </a:lnTo>
                <a:lnTo>
                  <a:pt x="44" y="650"/>
                </a:lnTo>
                <a:lnTo>
                  <a:pt x="44" y="650"/>
                </a:lnTo>
                <a:lnTo>
                  <a:pt x="55" y="677"/>
                </a:lnTo>
                <a:lnTo>
                  <a:pt x="70" y="703"/>
                </a:lnTo>
                <a:lnTo>
                  <a:pt x="85" y="728"/>
                </a:lnTo>
                <a:lnTo>
                  <a:pt x="103" y="751"/>
                </a:lnTo>
                <a:lnTo>
                  <a:pt x="124" y="773"/>
                </a:lnTo>
                <a:lnTo>
                  <a:pt x="144" y="793"/>
                </a:lnTo>
                <a:lnTo>
                  <a:pt x="167" y="810"/>
                </a:lnTo>
                <a:lnTo>
                  <a:pt x="191" y="827"/>
                </a:lnTo>
                <a:lnTo>
                  <a:pt x="191" y="827"/>
                </a:lnTo>
                <a:lnTo>
                  <a:pt x="217" y="839"/>
                </a:lnTo>
                <a:lnTo>
                  <a:pt x="244" y="852"/>
                </a:lnTo>
                <a:lnTo>
                  <a:pt x="272" y="861"/>
                </a:lnTo>
                <a:lnTo>
                  <a:pt x="301" y="868"/>
                </a:lnTo>
                <a:lnTo>
                  <a:pt x="331" y="873"/>
                </a:lnTo>
                <a:lnTo>
                  <a:pt x="360" y="878"/>
                </a:lnTo>
                <a:lnTo>
                  <a:pt x="390" y="880"/>
                </a:lnTo>
                <a:lnTo>
                  <a:pt x="420" y="882"/>
                </a:lnTo>
                <a:lnTo>
                  <a:pt x="420" y="882"/>
                </a:lnTo>
                <a:lnTo>
                  <a:pt x="442" y="880"/>
                </a:lnTo>
                <a:lnTo>
                  <a:pt x="464" y="879"/>
                </a:lnTo>
                <a:lnTo>
                  <a:pt x="486" y="878"/>
                </a:lnTo>
                <a:lnTo>
                  <a:pt x="506" y="873"/>
                </a:lnTo>
                <a:lnTo>
                  <a:pt x="527" y="869"/>
                </a:lnTo>
                <a:lnTo>
                  <a:pt x="548" y="864"/>
                </a:lnTo>
                <a:lnTo>
                  <a:pt x="568" y="858"/>
                </a:lnTo>
                <a:lnTo>
                  <a:pt x="587" y="852"/>
                </a:lnTo>
                <a:lnTo>
                  <a:pt x="587" y="852"/>
                </a:lnTo>
                <a:lnTo>
                  <a:pt x="605" y="845"/>
                </a:lnTo>
                <a:lnTo>
                  <a:pt x="623" y="836"/>
                </a:lnTo>
                <a:lnTo>
                  <a:pt x="639" y="828"/>
                </a:lnTo>
                <a:lnTo>
                  <a:pt x="656" y="817"/>
                </a:lnTo>
                <a:lnTo>
                  <a:pt x="671" y="806"/>
                </a:lnTo>
                <a:lnTo>
                  <a:pt x="686" y="794"/>
                </a:lnTo>
                <a:lnTo>
                  <a:pt x="700" y="780"/>
                </a:lnTo>
                <a:lnTo>
                  <a:pt x="714" y="766"/>
                </a:lnTo>
                <a:lnTo>
                  <a:pt x="726" y="751"/>
                </a:lnTo>
                <a:lnTo>
                  <a:pt x="738" y="735"/>
                </a:lnTo>
                <a:lnTo>
                  <a:pt x="749" y="718"/>
                </a:lnTo>
                <a:lnTo>
                  <a:pt x="759" y="702"/>
                </a:lnTo>
                <a:lnTo>
                  <a:pt x="768" y="684"/>
                </a:lnTo>
                <a:lnTo>
                  <a:pt x="777" y="666"/>
                </a:lnTo>
                <a:lnTo>
                  <a:pt x="784" y="649"/>
                </a:lnTo>
                <a:lnTo>
                  <a:pt x="790" y="629"/>
                </a:lnTo>
                <a:lnTo>
                  <a:pt x="790" y="629"/>
                </a:lnTo>
                <a:lnTo>
                  <a:pt x="804" y="579"/>
                </a:lnTo>
                <a:lnTo>
                  <a:pt x="810" y="552"/>
                </a:lnTo>
                <a:lnTo>
                  <a:pt x="814" y="526"/>
                </a:lnTo>
                <a:lnTo>
                  <a:pt x="818" y="500"/>
                </a:lnTo>
                <a:lnTo>
                  <a:pt x="821" y="474"/>
                </a:lnTo>
                <a:lnTo>
                  <a:pt x="822" y="447"/>
                </a:lnTo>
                <a:lnTo>
                  <a:pt x="822" y="421"/>
                </a:lnTo>
                <a:lnTo>
                  <a:pt x="822" y="421"/>
                </a:lnTo>
                <a:lnTo>
                  <a:pt x="822" y="385"/>
                </a:lnTo>
                <a:lnTo>
                  <a:pt x="819" y="350"/>
                </a:lnTo>
                <a:lnTo>
                  <a:pt x="814" y="315"/>
                </a:lnTo>
                <a:lnTo>
                  <a:pt x="808" y="281"/>
                </a:lnTo>
                <a:lnTo>
                  <a:pt x="800" y="248"/>
                </a:lnTo>
                <a:lnTo>
                  <a:pt x="790" y="215"/>
                </a:lnTo>
                <a:lnTo>
                  <a:pt x="779" y="184"/>
                </a:lnTo>
                <a:lnTo>
                  <a:pt x="767" y="152"/>
                </a:lnTo>
                <a:lnTo>
                  <a:pt x="767" y="152"/>
                </a:lnTo>
                <a:lnTo>
                  <a:pt x="760" y="140"/>
                </a:lnTo>
                <a:lnTo>
                  <a:pt x="753" y="126"/>
                </a:lnTo>
                <a:lnTo>
                  <a:pt x="747" y="114"/>
                </a:lnTo>
                <a:lnTo>
                  <a:pt x="738" y="103"/>
                </a:lnTo>
                <a:lnTo>
                  <a:pt x="729" y="92"/>
                </a:lnTo>
                <a:lnTo>
                  <a:pt x="719" y="81"/>
                </a:lnTo>
                <a:lnTo>
                  <a:pt x="709" y="71"/>
                </a:lnTo>
                <a:lnTo>
                  <a:pt x="698" y="61"/>
                </a:lnTo>
                <a:lnTo>
                  <a:pt x="675" y="44"/>
                </a:lnTo>
                <a:lnTo>
                  <a:pt x="650" y="30"/>
                </a:lnTo>
                <a:lnTo>
                  <a:pt x="624" y="18"/>
                </a:lnTo>
                <a:lnTo>
                  <a:pt x="596" y="9"/>
                </a:lnTo>
                <a:lnTo>
                  <a:pt x="596" y="9"/>
                </a:lnTo>
                <a:lnTo>
                  <a:pt x="576" y="5"/>
                </a:lnTo>
                <a:lnTo>
                  <a:pt x="559" y="1"/>
                </a:lnTo>
                <a:lnTo>
                  <a:pt x="539" y="0"/>
                </a:lnTo>
                <a:lnTo>
                  <a:pt x="520" y="0"/>
                </a:lnTo>
                <a:lnTo>
                  <a:pt x="521" y="218"/>
                </a:lnTo>
                <a:lnTo>
                  <a:pt x="521" y="218"/>
                </a:lnTo>
                <a:lnTo>
                  <a:pt x="543" y="219"/>
                </a:lnTo>
                <a:lnTo>
                  <a:pt x="564" y="222"/>
                </a:lnTo>
                <a:lnTo>
                  <a:pt x="585" y="226"/>
                </a:lnTo>
                <a:lnTo>
                  <a:pt x="594" y="230"/>
                </a:lnTo>
                <a:lnTo>
                  <a:pt x="602" y="23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88" name="Freeform 46">
            <a:extLst>
              <a:ext uri="{FF2B5EF4-FFF2-40B4-BE49-F238E27FC236}">
                <a16:creationId xmlns:a16="http://schemas.microsoft.com/office/drawing/2014/main" id="{13866722-2E47-4E18-AA4D-A6A320098164}"/>
              </a:ext>
            </a:extLst>
          </p:cNvPr>
          <p:cNvSpPr>
            <a:spLocks/>
          </p:cNvSpPr>
          <p:nvPr userDrawn="1"/>
        </p:nvSpPr>
        <p:spPr bwMode="auto">
          <a:xfrm>
            <a:off x="5559425" y="4541838"/>
            <a:ext cx="620713" cy="779463"/>
          </a:xfrm>
          <a:custGeom>
            <a:avLst/>
            <a:gdLst>
              <a:gd name="T0" fmla="*/ 615 w 783"/>
              <a:gd name="T1" fmla="*/ 297 h 982"/>
              <a:gd name="T2" fmla="*/ 781 w 783"/>
              <a:gd name="T3" fmla="*/ 227 h 982"/>
              <a:gd name="T4" fmla="*/ 781 w 783"/>
              <a:gd name="T5" fmla="*/ 0 h 982"/>
              <a:gd name="T6" fmla="*/ 0 w 783"/>
              <a:gd name="T7" fmla="*/ 367 h 982"/>
              <a:gd name="T8" fmla="*/ 0 w 783"/>
              <a:gd name="T9" fmla="*/ 618 h 982"/>
              <a:gd name="T10" fmla="*/ 783 w 783"/>
              <a:gd name="T11" fmla="*/ 982 h 982"/>
              <a:gd name="T12" fmla="*/ 783 w 783"/>
              <a:gd name="T13" fmla="*/ 751 h 982"/>
              <a:gd name="T14" fmla="*/ 615 w 783"/>
              <a:gd name="T15" fmla="*/ 685 h 982"/>
              <a:gd name="T16" fmla="*/ 615 w 783"/>
              <a:gd name="T17" fmla="*/ 301 h 982"/>
              <a:gd name="T18" fmla="*/ 486 w 783"/>
              <a:gd name="T19" fmla="*/ 349 h 982"/>
              <a:gd name="T20" fmla="*/ 487 w 783"/>
              <a:gd name="T21" fmla="*/ 633 h 982"/>
              <a:gd name="T22" fmla="*/ 133 w 783"/>
              <a:gd name="T23" fmla="*/ 491 h 982"/>
              <a:gd name="T24" fmla="*/ 486 w 783"/>
              <a:gd name="T25" fmla="*/ 347 h 9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83" h="982">
                <a:moveTo>
                  <a:pt x="615" y="297"/>
                </a:moveTo>
                <a:lnTo>
                  <a:pt x="781" y="227"/>
                </a:lnTo>
                <a:lnTo>
                  <a:pt x="781" y="0"/>
                </a:lnTo>
                <a:lnTo>
                  <a:pt x="0" y="367"/>
                </a:lnTo>
                <a:lnTo>
                  <a:pt x="0" y="618"/>
                </a:lnTo>
                <a:lnTo>
                  <a:pt x="783" y="982"/>
                </a:lnTo>
                <a:lnTo>
                  <a:pt x="783" y="751"/>
                </a:lnTo>
                <a:lnTo>
                  <a:pt x="615" y="685"/>
                </a:lnTo>
                <a:lnTo>
                  <a:pt x="615" y="301"/>
                </a:lnTo>
                <a:lnTo>
                  <a:pt x="486" y="349"/>
                </a:lnTo>
                <a:lnTo>
                  <a:pt x="487" y="633"/>
                </a:lnTo>
                <a:lnTo>
                  <a:pt x="133" y="491"/>
                </a:lnTo>
                <a:lnTo>
                  <a:pt x="486" y="347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3" name="Rectángulo 92">
            <a:extLst>
              <a:ext uri="{FF2B5EF4-FFF2-40B4-BE49-F238E27FC236}">
                <a16:creationId xmlns:a16="http://schemas.microsoft.com/office/drawing/2014/main" id="{7A0169B8-F229-4F94-ABCD-75C27BC108EE}"/>
              </a:ext>
            </a:extLst>
          </p:cNvPr>
          <p:cNvSpPr/>
          <p:nvPr userDrawn="1"/>
        </p:nvSpPr>
        <p:spPr>
          <a:xfrm>
            <a:off x="791797" y="2780348"/>
            <a:ext cx="194041" cy="4572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5" name="Marcador de posición de imagen 84"/>
          <p:cNvSpPr>
            <a:spLocks noGrp="1"/>
          </p:cNvSpPr>
          <p:nvPr>
            <p:ph type="pic" sz="quarter" idx="20"/>
          </p:nvPr>
        </p:nvSpPr>
        <p:spPr>
          <a:xfrm>
            <a:off x="6591656" y="2322908"/>
            <a:ext cx="5632164" cy="3753987"/>
          </a:xfrm>
          <a:custGeom>
            <a:avLst/>
            <a:gdLst>
              <a:gd name="connsiteX0" fmla="*/ 1287387 w 5632164"/>
              <a:gd name="connsiteY0" fmla="*/ 2564464 h 3753987"/>
              <a:gd name="connsiteX1" fmla="*/ 817186 w 5632164"/>
              <a:gd name="connsiteY1" fmla="*/ 2878655 h 3753987"/>
              <a:gd name="connsiteX2" fmla="*/ 1114040 w 5632164"/>
              <a:gd name="connsiteY2" fmla="*/ 3158176 h 3753987"/>
              <a:gd name="connsiteX3" fmla="*/ 1566907 w 5632164"/>
              <a:gd name="connsiteY3" fmla="*/ 3008665 h 3753987"/>
              <a:gd name="connsiteX4" fmla="*/ 1566907 w 5632164"/>
              <a:gd name="connsiteY4" fmla="*/ 2581799 h 3753987"/>
              <a:gd name="connsiteX5" fmla="*/ 2697143 w 5632164"/>
              <a:gd name="connsiteY5" fmla="*/ 1092899 h 3753987"/>
              <a:gd name="connsiteX6" fmla="*/ 3523220 w 5632164"/>
              <a:gd name="connsiteY6" fmla="*/ 1092899 h 3753987"/>
              <a:gd name="connsiteX7" fmla="*/ 3523220 w 5632164"/>
              <a:gd name="connsiteY7" fmla="*/ 3706067 h 3753987"/>
              <a:gd name="connsiteX8" fmla="*/ 2697143 w 5632164"/>
              <a:gd name="connsiteY8" fmla="*/ 3706067 h 3753987"/>
              <a:gd name="connsiteX9" fmla="*/ 5377800 w 5632164"/>
              <a:gd name="connsiteY9" fmla="*/ 1051891 h 3753987"/>
              <a:gd name="connsiteX10" fmla="*/ 5632164 w 5632164"/>
              <a:gd name="connsiteY10" fmla="*/ 1089547 h 3753987"/>
              <a:gd name="connsiteX11" fmla="*/ 5624445 w 5632164"/>
              <a:gd name="connsiteY11" fmla="*/ 1915088 h 3753987"/>
              <a:gd name="connsiteX12" fmla="*/ 4787211 w 5632164"/>
              <a:gd name="connsiteY12" fmla="*/ 2007806 h 3753987"/>
              <a:gd name="connsiteX13" fmla="*/ 4641593 w 5632164"/>
              <a:gd name="connsiteY13" fmla="*/ 2742741 h 3753987"/>
              <a:gd name="connsiteX14" fmla="*/ 4643579 w 5632164"/>
              <a:gd name="connsiteY14" fmla="*/ 3691468 h 3753987"/>
              <a:gd name="connsiteX15" fmla="*/ 3810979 w 5632164"/>
              <a:gd name="connsiteY15" fmla="*/ 3698191 h 3753987"/>
              <a:gd name="connsiteX16" fmla="*/ 3822554 w 5632164"/>
              <a:gd name="connsiteY16" fmla="*/ 1089427 h 3753987"/>
              <a:gd name="connsiteX17" fmla="*/ 4652174 w 5632164"/>
              <a:gd name="connsiteY17" fmla="*/ 1093405 h 3753987"/>
              <a:gd name="connsiteX18" fmla="*/ 4656031 w 5632164"/>
              <a:gd name="connsiteY18" fmla="*/ 1548676 h 3753987"/>
              <a:gd name="connsiteX19" fmla="*/ 5377800 w 5632164"/>
              <a:gd name="connsiteY19" fmla="*/ 1051891 h 3753987"/>
              <a:gd name="connsiteX20" fmla="*/ 1231919 w 5632164"/>
              <a:gd name="connsiteY20" fmla="*/ 1043007 h 3753987"/>
              <a:gd name="connsiteX21" fmla="*/ 2193418 w 5632164"/>
              <a:gd name="connsiteY21" fmla="*/ 1403497 h 3753987"/>
              <a:gd name="connsiteX22" fmla="*/ 2374378 w 5632164"/>
              <a:gd name="connsiteY22" fmla="*/ 2020696 h 3753987"/>
              <a:gd name="connsiteX23" fmla="*/ 2387379 w 5632164"/>
              <a:gd name="connsiteY23" fmla="*/ 3705621 h 3753987"/>
              <a:gd name="connsiteX24" fmla="*/ 1581787 w 5632164"/>
              <a:gd name="connsiteY24" fmla="*/ 3701288 h 3753987"/>
              <a:gd name="connsiteX25" fmla="*/ 1573706 w 5632164"/>
              <a:gd name="connsiteY25" fmla="*/ 3457648 h 3753987"/>
              <a:gd name="connsiteX26" fmla="*/ 4926 w 5632164"/>
              <a:gd name="connsiteY26" fmla="*/ 2915942 h 3753987"/>
              <a:gd name="connsiteX27" fmla="*/ 1569373 w 5632164"/>
              <a:gd name="connsiteY27" fmla="*/ 2088215 h 3753987"/>
              <a:gd name="connsiteX28" fmla="*/ 1495701 w 5632164"/>
              <a:gd name="connsiteY28" fmla="*/ 1841196 h 3753987"/>
              <a:gd name="connsiteX29" fmla="*/ 364618 w 5632164"/>
              <a:gd name="connsiteY29" fmla="*/ 1884533 h 3753987"/>
              <a:gd name="connsiteX30" fmla="*/ 212353 w 5632164"/>
              <a:gd name="connsiteY30" fmla="*/ 1227638 h 3753987"/>
              <a:gd name="connsiteX31" fmla="*/ 1231919 w 5632164"/>
              <a:gd name="connsiteY31" fmla="*/ 1043007 h 3753987"/>
              <a:gd name="connsiteX32" fmla="*/ 2994963 w 5632164"/>
              <a:gd name="connsiteY32" fmla="*/ 0 h 3753987"/>
              <a:gd name="connsiteX33" fmla="*/ 3223697 w 5632164"/>
              <a:gd name="connsiteY33" fmla="*/ 0 h 3753987"/>
              <a:gd name="connsiteX34" fmla="*/ 3566530 w 5632164"/>
              <a:gd name="connsiteY34" fmla="*/ 342833 h 3753987"/>
              <a:gd name="connsiteX35" fmla="*/ 3566530 w 5632164"/>
              <a:gd name="connsiteY35" fmla="*/ 417835 h 3753987"/>
              <a:gd name="connsiteX36" fmla="*/ 3223697 w 5632164"/>
              <a:gd name="connsiteY36" fmla="*/ 760668 h 3753987"/>
              <a:gd name="connsiteX37" fmla="*/ 2994963 w 5632164"/>
              <a:gd name="connsiteY37" fmla="*/ 760668 h 3753987"/>
              <a:gd name="connsiteX38" fmla="*/ 2652130 w 5632164"/>
              <a:gd name="connsiteY38" fmla="*/ 417835 h 3753987"/>
              <a:gd name="connsiteX39" fmla="*/ 2652130 w 5632164"/>
              <a:gd name="connsiteY39" fmla="*/ 342833 h 3753987"/>
              <a:gd name="connsiteX40" fmla="*/ 2994963 w 5632164"/>
              <a:gd name="connsiteY40" fmla="*/ 0 h 3753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5632164" h="3753987">
                <a:moveTo>
                  <a:pt x="1287387" y="2564464"/>
                </a:moveTo>
                <a:cubicBezTo>
                  <a:pt x="913540" y="2573131"/>
                  <a:pt x="824409" y="2749367"/>
                  <a:pt x="817186" y="2878655"/>
                </a:cubicBezTo>
                <a:cubicBezTo>
                  <a:pt x="809963" y="3007943"/>
                  <a:pt x="919748" y="3136508"/>
                  <a:pt x="1114040" y="3158176"/>
                </a:cubicBezTo>
                <a:cubicBezTo>
                  <a:pt x="1308332" y="3179844"/>
                  <a:pt x="1566907" y="3005485"/>
                  <a:pt x="1566907" y="3008665"/>
                </a:cubicBezTo>
                <a:cubicBezTo>
                  <a:pt x="1565462" y="2863487"/>
                  <a:pt x="1568352" y="2726977"/>
                  <a:pt x="1566907" y="2581799"/>
                </a:cubicBezTo>
                <a:close/>
                <a:moveTo>
                  <a:pt x="2697143" y="1092899"/>
                </a:moveTo>
                <a:lnTo>
                  <a:pt x="3523220" y="1092899"/>
                </a:lnTo>
                <a:lnTo>
                  <a:pt x="3523220" y="3706067"/>
                </a:lnTo>
                <a:lnTo>
                  <a:pt x="2697143" y="3706067"/>
                </a:lnTo>
                <a:close/>
                <a:moveTo>
                  <a:pt x="5377800" y="1051891"/>
                </a:moveTo>
                <a:cubicBezTo>
                  <a:pt x="5454756" y="1053411"/>
                  <a:pt x="5539326" y="1065034"/>
                  <a:pt x="5632164" y="1089547"/>
                </a:cubicBezTo>
                <a:cubicBezTo>
                  <a:pt x="5628965" y="1383415"/>
                  <a:pt x="5630232" y="1744683"/>
                  <a:pt x="5624445" y="1915088"/>
                </a:cubicBezTo>
                <a:cubicBezTo>
                  <a:pt x="5629606" y="1940830"/>
                  <a:pt x="5114516" y="1641174"/>
                  <a:pt x="4787211" y="2007806"/>
                </a:cubicBezTo>
                <a:cubicBezTo>
                  <a:pt x="4598801" y="2209740"/>
                  <a:pt x="4644165" y="2417928"/>
                  <a:pt x="4641593" y="2742741"/>
                </a:cubicBezTo>
                <a:cubicBezTo>
                  <a:pt x="4646737" y="3052122"/>
                  <a:pt x="4639738" y="3454750"/>
                  <a:pt x="4643579" y="3691468"/>
                </a:cubicBezTo>
                <a:lnTo>
                  <a:pt x="3810979" y="3698191"/>
                </a:lnTo>
                <a:cubicBezTo>
                  <a:pt x="3814837" y="2828603"/>
                  <a:pt x="3818696" y="1959015"/>
                  <a:pt x="3822554" y="1089427"/>
                </a:cubicBezTo>
                <a:lnTo>
                  <a:pt x="4652174" y="1093405"/>
                </a:lnTo>
                <a:cubicBezTo>
                  <a:pt x="4654763" y="1180878"/>
                  <a:pt x="4652172" y="1395633"/>
                  <a:pt x="4656031" y="1548676"/>
                </a:cubicBezTo>
                <a:cubicBezTo>
                  <a:pt x="4673488" y="1525625"/>
                  <a:pt x="4839110" y="1041249"/>
                  <a:pt x="5377800" y="1051891"/>
                </a:cubicBezTo>
                <a:close/>
                <a:moveTo>
                  <a:pt x="1231919" y="1043007"/>
                </a:moveTo>
                <a:cubicBezTo>
                  <a:pt x="1597833" y="1040199"/>
                  <a:pt x="1972768" y="1121894"/>
                  <a:pt x="2193418" y="1403497"/>
                </a:cubicBezTo>
                <a:cubicBezTo>
                  <a:pt x="2388082" y="1675680"/>
                  <a:pt x="2383396" y="2017199"/>
                  <a:pt x="2374378" y="2020696"/>
                </a:cubicBezTo>
                <a:lnTo>
                  <a:pt x="2387379" y="3705621"/>
                </a:lnTo>
                <a:lnTo>
                  <a:pt x="1581787" y="3701288"/>
                </a:lnTo>
                <a:cubicBezTo>
                  <a:pt x="1580519" y="3579065"/>
                  <a:pt x="1573608" y="3532923"/>
                  <a:pt x="1573706" y="3457648"/>
                </a:cubicBezTo>
                <a:cubicBezTo>
                  <a:pt x="507726" y="4205767"/>
                  <a:pt x="-59357" y="3353640"/>
                  <a:pt x="4926" y="2915942"/>
                </a:cubicBezTo>
                <a:cubicBezTo>
                  <a:pt x="114088" y="1835982"/>
                  <a:pt x="1539760" y="2094715"/>
                  <a:pt x="1569373" y="2088215"/>
                </a:cubicBezTo>
                <a:cubicBezTo>
                  <a:pt x="1557914" y="2080834"/>
                  <a:pt x="1570818" y="1935814"/>
                  <a:pt x="1495701" y="1841196"/>
                </a:cubicBezTo>
                <a:cubicBezTo>
                  <a:pt x="1265393" y="1576684"/>
                  <a:pt x="534451" y="1832226"/>
                  <a:pt x="364618" y="1884533"/>
                </a:cubicBezTo>
                <a:lnTo>
                  <a:pt x="212353" y="1227638"/>
                </a:lnTo>
                <a:cubicBezTo>
                  <a:pt x="305907" y="1189919"/>
                  <a:pt x="761457" y="1046618"/>
                  <a:pt x="1231919" y="1043007"/>
                </a:cubicBezTo>
                <a:close/>
                <a:moveTo>
                  <a:pt x="2994963" y="0"/>
                </a:moveTo>
                <a:lnTo>
                  <a:pt x="3223697" y="0"/>
                </a:lnTo>
                <a:cubicBezTo>
                  <a:pt x="3413038" y="0"/>
                  <a:pt x="3566530" y="153492"/>
                  <a:pt x="3566530" y="342833"/>
                </a:cubicBezTo>
                <a:lnTo>
                  <a:pt x="3566530" y="417835"/>
                </a:lnTo>
                <a:cubicBezTo>
                  <a:pt x="3566530" y="607176"/>
                  <a:pt x="3413038" y="760668"/>
                  <a:pt x="3223697" y="760668"/>
                </a:cubicBezTo>
                <a:lnTo>
                  <a:pt x="2994963" y="760668"/>
                </a:lnTo>
                <a:cubicBezTo>
                  <a:pt x="2805622" y="760668"/>
                  <a:pt x="2652130" y="607176"/>
                  <a:pt x="2652130" y="417835"/>
                </a:cubicBezTo>
                <a:lnTo>
                  <a:pt x="2652130" y="342833"/>
                </a:lnTo>
                <a:cubicBezTo>
                  <a:pt x="2652130" y="153492"/>
                  <a:pt x="2805622" y="0"/>
                  <a:pt x="2994963" y="0"/>
                </a:cubicBezTo>
                <a:close/>
              </a:path>
            </a:pathLst>
          </a:custGeom>
          <a:solidFill>
            <a:srgbClr val="FFFFFF">
              <a:alpha val="65000"/>
            </a:srgb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s-ES" dirty="0"/>
          </a:p>
        </p:txBody>
      </p:sp>
      <p:pic>
        <p:nvPicPr>
          <p:cNvPr id="11" name="Imagen 1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6465" y="434446"/>
            <a:ext cx="1116541" cy="184552"/>
          </a:xfrm>
          <a:prstGeom prst="rect">
            <a:avLst/>
          </a:prstGeom>
        </p:spPr>
      </p:pic>
      <p:sp>
        <p:nvSpPr>
          <p:cNvPr id="14" name="Footer Placeholder 1"/>
          <p:cNvSpPr txBox="1">
            <a:spLocks/>
          </p:cNvSpPr>
          <p:nvPr userDrawn="1"/>
        </p:nvSpPr>
        <p:spPr>
          <a:xfrm>
            <a:off x="625690" y="6468178"/>
            <a:ext cx="4787138" cy="206106"/>
          </a:xfrm>
          <a:prstGeom prst="rect">
            <a:avLst/>
          </a:prstGeom>
        </p:spPr>
        <p:txBody>
          <a:bodyPr vert="horz" lIns="90000" tIns="0" rIns="0" bIns="0" rtlCol="0"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r>
              <a:rPr lang="en-US" altLang="ja-JP" sz="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(C)2021 Johnson Controls - Hitachi Air Conditioning</a:t>
            </a:r>
            <a:endParaRPr lang="en-GB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5" name="Rectangle 6"/>
          <p:cNvSpPr txBox="1">
            <a:spLocks noChangeArrowheads="1"/>
          </p:cNvSpPr>
          <p:nvPr userDrawn="1"/>
        </p:nvSpPr>
        <p:spPr bwMode="auto">
          <a:xfrm>
            <a:off x="11461990" y="6458383"/>
            <a:ext cx="29416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eaLnBrk="1" hangingPunct="1"/>
            <a:fld id="{5CFF3644-1C11-477C-A5D5-3A3BC5CE8122}" type="slidenum">
              <a:rPr lang="de-DE" sz="1200" b="1" smtClean="0">
                <a:solidFill>
                  <a:schemeClr val="tx1"/>
                </a:solidFill>
                <a:latin typeface="+mn-lt"/>
              </a:rPr>
              <a:pPr algn="l" eaLnBrk="1" hangingPunct="1"/>
              <a:t>‹#›</a:t>
            </a:fld>
            <a:endParaRPr lang="de-DE" sz="1200" b="1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435230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graphy Divider Graphit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Marcador de posición de imagen 12">
            <a:extLst>
              <a:ext uri="{FF2B5EF4-FFF2-40B4-BE49-F238E27FC236}">
                <a16:creationId xmlns:a16="http://schemas.microsoft.com/office/drawing/2014/main" id="{246981D9-6CBC-4BF2-9A3F-DBC20AA7086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201525" cy="6858000"/>
          </a:xfrm>
          <a:custGeom>
            <a:avLst/>
            <a:gdLst>
              <a:gd name="connsiteX0" fmla="*/ 791797 w 12201525"/>
              <a:gd name="connsiteY0" fmla="*/ 2780348 h 6858000"/>
              <a:gd name="connsiteX1" fmla="*/ 791797 w 12201525"/>
              <a:gd name="connsiteY1" fmla="*/ 2826068 h 6858000"/>
              <a:gd name="connsiteX2" fmla="*/ 985838 w 12201525"/>
              <a:gd name="connsiteY2" fmla="*/ 2826068 h 6858000"/>
              <a:gd name="connsiteX3" fmla="*/ 985838 w 12201525"/>
              <a:gd name="connsiteY3" fmla="*/ 2780348 h 6858000"/>
              <a:gd name="connsiteX4" fmla="*/ 0 w 12201525"/>
              <a:gd name="connsiteY4" fmla="*/ 0 h 6858000"/>
              <a:gd name="connsiteX5" fmla="*/ 12201525 w 12201525"/>
              <a:gd name="connsiteY5" fmla="*/ 0 h 6858000"/>
              <a:gd name="connsiteX6" fmla="*/ 12201525 w 12201525"/>
              <a:gd name="connsiteY6" fmla="*/ 6858000 h 6858000"/>
              <a:gd name="connsiteX7" fmla="*/ 0 w 12201525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01525" h="6858000">
                <a:moveTo>
                  <a:pt x="791797" y="2780348"/>
                </a:moveTo>
                <a:lnTo>
                  <a:pt x="791797" y="2826068"/>
                </a:lnTo>
                <a:lnTo>
                  <a:pt x="985838" y="2826068"/>
                </a:lnTo>
                <a:lnTo>
                  <a:pt x="985838" y="2780348"/>
                </a:lnTo>
                <a:close/>
                <a:moveTo>
                  <a:pt x="0" y="0"/>
                </a:moveTo>
                <a:lnTo>
                  <a:pt x="12201525" y="0"/>
                </a:lnTo>
                <a:lnTo>
                  <a:pt x="12201525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s-E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3B1C1E1-5D85-4415-B732-D6657B6C88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757" y="3022385"/>
            <a:ext cx="4699078" cy="1637750"/>
          </a:xfrm>
        </p:spPr>
        <p:txBody>
          <a:bodyPr anchor="t">
            <a:noAutofit/>
          </a:bodyPr>
          <a:lstStyle>
            <a:lvl1pPr>
              <a:lnSpc>
                <a:spcPct val="80000"/>
              </a:lnSpc>
              <a:defRPr sz="4000" b="1" i="0">
                <a:solidFill>
                  <a:schemeClr val="accent2"/>
                </a:solidFill>
                <a:latin typeface="+mj-lt"/>
                <a:ea typeface="Source Sans Pro ExtraLight" panose="020B0303030403020204" pitchFamily="34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</a:t>
            </a:r>
            <a:br>
              <a:rPr lang="en-US" dirty="0"/>
            </a:br>
            <a:r>
              <a:rPr lang="en-US" dirty="0"/>
              <a:t>style</a:t>
            </a:r>
            <a:endParaRPr lang="es-ES" dirty="0"/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B15D248A-BF3E-4AD6-BE06-36C0D4C7F77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0023" y="587723"/>
            <a:ext cx="2943510" cy="173518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0500" b="1">
                <a:solidFill>
                  <a:schemeClr val="accent2"/>
                </a:solidFill>
                <a:latin typeface="+mj-lt"/>
              </a:defRPr>
            </a:lvl1pPr>
            <a:lvl2pPr marL="457200" indent="0">
              <a:buFontTx/>
              <a:buNone/>
              <a:defRPr>
                <a:latin typeface="+mj-lt"/>
              </a:defRPr>
            </a:lvl2pPr>
            <a:lvl3pPr marL="914400" indent="0">
              <a:buFontTx/>
              <a:buNone/>
              <a:defRPr>
                <a:latin typeface="+mj-lt"/>
              </a:defRPr>
            </a:lvl3pPr>
            <a:lvl4pPr marL="1371600" indent="0">
              <a:buFontTx/>
              <a:buNone/>
              <a:defRPr>
                <a:latin typeface="+mj-lt"/>
              </a:defRPr>
            </a:lvl4pPr>
            <a:lvl5pPr marL="1828800" indent="0">
              <a:buFontTx/>
              <a:buNone/>
              <a:defRPr>
                <a:latin typeface="+mj-lt"/>
              </a:defRPr>
            </a:lvl5pPr>
          </a:lstStyle>
          <a:p>
            <a:pPr lvl="0"/>
            <a:r>
              <a:rPr lang="es-ES" dirty="0"/>
              <a:t>00</a:t>
            </a:r>
          </a:p>
        </p:txBody>
      </p:sp>
      <p:sp>
        <p:nvSpPr>
          <p:cNvPr id="69" name="Freeform 30">
            <a:extLst>
              <a:ext uri="{FF2B5EF4-FFF2-40B4-BE49-F238E27FC236}">
                <a16:creationId xmlns:a16="http://schemas.microsoft.com/office/drawing/2014/main" id="{3E856F41-D5B9-4900-A7EE-2EA5EF138E37}"/>
              </a:ext>
            </a:extLst>
          </p:cNvPr>
          <p:cNvSpPr>
            <a:spLocks/>
          </p:cNvSpPr>
          <p:nvPr userDrawn="1"/>
        </p:nvSpPr>
        <p:spPr bwMode="auto">
          <a:xfrm>
            <a:off x="5557794" y="960071"/>
            <a:ext cx="603818" cy="648673"/>
          </a:xfrm>
          <a:custGeom>
            <a:avLst/>
            <a:gdLst>
              <a:gd name="T0" fmla="*/ 536 w 700"/>
              <a:gd name="T1" fmla="*/ 213 h 752"/>
              <a:gd name="T2" fmla="*/ 573 w 700"/>
              <a:gd name="T3" fmla="*/ 253 h 752"/>
              <a:gd name="T4" fmla="*/ 589 w 700"/>
              <a:gd name="T5" fmla="*/ 297 h 752"/>
              <a:gd name="T6" fmla="*/ 597 w 700"/>
              <a:gd name="T7" fmla="*/ 359 h 752"/>
              <a:gd name="T8" fmla="*/ 587 w 700"/>
              <a:gd name="T9" fmla="*/ 430 h 752"/>
              <a:gd name="T10" fmla="*/ 563 w 700"/>
              <a:gd name="T11" fmla="*/ 485 h 752"/>
              <a:gd name="T12" fmla="*/ 508 w 700"/>
              <a:gd name="T13" fmla="*/ 533 h 752"/>
              <a:gd name="T14" fmla="*/ 445 w 700"/>
              <a:gd name="T15" fmla="*/ 555 h 752"/>
              <a:gd name="T16" fmla="*/ 358 w 700"/>
              <a:gd name="T17" fmla="*/ 565 h 752"/>
              <a:gd name="T18" fmla="*/ 285 w 700"/>
              <a:gd name="T19" fmla="*/ 559 h 752"/>
              <a:gd name="T20" fmla="*/ 219 w 700"/>
              <a:gd name="T21" fmla="*/ 543 h 752"/>
              <a:gd name="T22" fmla="*/ 171 w 700"/>
              <a:gd name="T23" fmla="*/ 517 h 752"/>
              <a:gd name="T24" fmla="*/ 126 w 700"/>
              <a:gd name="T25" fmla="*/ 462 h 752"/>
              <a:gd name="T26" fmla="*/ 108 w 700"/>
              <a:gd name="T27" fmla="*/ 403 h 752"/>
              <a:gd name="T28" fmla="*/ 104 w 700"/>
              <a:gd name="T29" fmla="*/ 339 h 752"/>
              <a:gd name="T30" fmla="*/ 115 w 700"/>
              <a:gd name="T31" fmla="*/ 282 h 752"/>
              <a:gd name="T32" fmla="*/ 145 w 700"/>
              <a:gd name="T33" fmla="*/ 230 h 752"/>
              <a:gd name="T34" fmla="*/ 193 w 700"/>
              <a:gd name="T35" fmla="*/ 198 h 752"/>
              <a:gd name="T36" fmla="*/ 230 w 700"/>
              <a:gd name="T37" fmla="*/ 189 h 752"/>
              <a:gd name="T38" fmla="*/ 201 w 700"/>
              <a:gd name="T39" fmla="*/ 12 h 752"/>
              <a:gd name="T40" fmla="*/ 162 w 700"/>
              <a:gd name="T41" fmla="*/ 22 h 752"/>
              <a:gd name="T42" fmla="*/ 118 w 700"/>
              <a:gd name="T43" fmla="*/ 48 h 752"/>
              <a:gd name="T44" fmla="*/ 81 w 700"/>
              <a:gd name="T45" fmla="*/ 82 h 752"/>
              <a:gd name="T46" fmla="*/ 53 w 700"/>
              <a:gd name="T47" fmla="*/ 125 h 752"/>
              <a:gd name="T48" fmla="*/ 28 w 700"/>
              <a:gd name="T49" fmla="*/ 188 h 752"/>
              <a:gd name="T50" fmla="*/ 4 w 700"/>
              <a:gd name="T51" fmla="*/ 300 h 752"/>
              <a:gd name="T52" fmla="*/ 1 w 700"/>
              <a:gd name="T53" fmla="*/ 385 h 752"/>
              <a:gd name="T54" fmla="*/ 15 w 700"/>
              <a:gd name="T55" fmla="*/ 483 h 752"/>
              <a:gd name="T56" fmla="*/ 37 w 700"/>
              <a:gd name="T57" fmla="*/ 554 h 752"/>
              <a:gd name="T58" fmla="*/ 88 w 700"/>
              <a:gd name="T59" fmla="*/ 641 h 752"/>
              <a:gd name="T60" fmla="*/ 162 w 700"/>
              <a:gd name="T61" fmla="*/ 705 h 752"/>
              <a:gd name="T62" fmla="*/ 231 w 700"/>
              <a:gd name="T63" fmla="*/ 734 h 752"/>
              <a:gd name="T64" fmla="*/ 332 w 700"/>
              <a:gd name="T65" fmla="*/ 751 h 752"/>
              <a:gd name="T66" fmla="*/ 395 w 700"/>
              <a:gd name="T67" fmla="*/ 749 h 752"/>
              <a:gd name="T68" fmla="*/ 466 w 700"/>
              <a:gd name="T69" fmla="*/ 737 h 752"/>
              <a:gd name="T70" fmla="*/ 515 w 700"/>
              <a:gd name="T71" fmla="*/ 720 h 752"/>
              <a:gd name="T72" fmla="*/ 571 w 700"/>
              <a:gd name="T73" fmla="*/ 687 h 752"/>
              <a:gd name="T74" fmla="*/ 618 w 700"/>
              <a:gd name="T75" fmla="*/ 641 h 752"/>
              <a:gd name="T76" fmla="*/ 654 w 700"/>
              <a:gd name="T77" fmla="*/ 583 h 752"/>
              <a:gd name="T78" fmla="*/ 673 w 700"/>
              <a:gd name="T79" fmla="*/ 537 h 752"/>
              <a:gd name="T80" fmla="*/ 696 w 700"/>
              <a:gd name="T81" fmla="*/ 427 h 752"/>
              <a:gd name="T82" fmla="*/ 700 w 700"/>
              <a:gd name="T83" fmla="*/ 359 h 752"/>
              <a:gd name="T84" fmla="*/ 688 w 700"/>
              <a:gd name="T85" fmla="*/ 240 h 752"/>
              <a:gd name="T86" fmla="*/ 653 w 700"/>
              <a:gd name="T87" fmla="*/ 130 h 752"/>
              <a:gd name="T88" fmla="*/ 636 w 700"/>
              <a:gd name="T89" fmla="*/ 97 h 752"/>
              <a:gd name="T90" fmla="*/ 604 w 700"/>
              <a:gd name="T91" fmla="*/ 61 h 752"/>
              <a:gd name="T92" fmla="*/ 532 w 700"/>
              <a:gd name="T93" fmla="*/ 15 h 752"/>
              <a:gd name="T94" fmla="*/ 476 w 700"/>
              <a:gd name="T95" fmla="*/ 1 h 752"/>
              <a:gd name="T96" fmla="*/ 444 w 700"/>
              <a:gd name="T97" fmla="*/ 186 h 752"/>
              <a:gd name="T98" fmla="*/ 506 w 700"/>
              <a:gd name="T99" fmla="*/ 196 h 7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700" h="752">
                <a:moveTo>
                  <a:pt x="513" y="200"/>
                </a:moveTo>
                <a:lnTo>
                  <a:pt x="513" y="200"/>
                </a:lnTo>
                <a:lnTo>
                  <a:pt x="526" y="206"/>
                </a:lnTo>
                <a:lnTo>
                  <a:pt x="536" y="213"/>
                </a:lnTo>
                <a:lnTo>
                  <a:pt x="547" y="221"/>
                </a:lnTo>
                <a:lnTo>
                  <a:pt x="556" y="230"/>
                </a:lnTo>
                <a:lnTo>
                  <a:pt x="566" y="241"/>
                </a:lnTo>
                <a:lnTo>
                  <a:pt x="573" y="253"/>
                </a:lnTo>
                <a:lnTo>
                  <a:pt x="578" y="264"/>
                </a:lnTo>
                <a:lnTo>
                  <a:pt x="583" y="277"/>
                </a:lnTo>
                <a:lnTo>
                  <a:pt x="583" y="277"/>
                </a:lnTo>
                <a:lnTo>
                  <a:pt x="589" y="297"/>
                </a:lnTo>
                <a:lnTo>
                  <a:pt x="594" y="317"/>
                </a:lnTo>
                <a:lnTo>
                  <a:pt x="596" y="338"/>
                </a:lnTo>
                <a:lnTo>
                  <a:pt x="597" y="359"/>
                </a:lnTo>
                <a:lnTo>
                  <a:pt x="597" y="359"/>
                </a:lnTo>
                <a:lnTo>
                  <a:pt x="597" y="371"/>
                </a:lnTo>
                <a:lnTo>
                  <a:pt x="596" y="384"/>
                </a:lnTo>
                <a:lnTo>
                  <a:pt x="592" y="407"/>
                </a:lnTo>
                <a:lnTo>
                  <a:pt x="587" y="430"/>
                </a:lnTo>
                <a:lnTo>
                  <a:pt x="581" y="454"/>
                </a:lnTo>
                <a:lnTo>
                  <a:pt x="581" y="454"/>
                </a:lnTo>
                <a:lnTo>
                  <a:pt x="573" y="470"/>
                </a:lnTo>
                <a:lnTo>
                  <a:pt x="563" y="485"/>
                </a:lnTo>
                <a:lnTo>
                  <a:pt x="552" y="499"/>
                </a:lnTo>
                <a:lnTo>
                  <a:pt x="539" y="512"/>
                </a:lnTo>
                <a:lnTo>
                  <a:pt x="525" y="524"/>
                </a:lnTo>
                <a:lnTo>
                  <a:pt x="508" y="533"/>
                </a:lnTo>
                <a:lnTo>
                  <a:pt x="492" y="541"/>
                </a:lnTo>
                <a:lnTo>
                  <a:pt x="474" y="548"/>
                </a:lnTo>
                <a:lnTo>
                  <a:pt x="474" y="548"/>
                </a:lnTo>
                <a:lnTo>
                  <a:pt x="445" y="555"/>
                </a:lnTo>
                <a:lnTo>
                  <a:pt x="416" y="560"/>
                </a:lnTo>
                <a:lnTo>
                  <a:pt x="387" y="564"/>
                </a:lnTo>
                <a:lnTo>
                  <a:pt x="358" y="565"/>
                </a:lnTo>
                <a:lnTo>
                  <a:pt x="358" y="565"/>
                </a:lnTo>
                <a:lnTo>
                  <a:pt x="339" y="565"/>
                </a:lnTo>
                <a:lnTo>
                  <a:pt x="320" y="564"/>
                </a:lnTo>
                <a:lnTo>
                  <a:pt x="303" y="561"/>
                </a:lnTo>
                <a:lnTo>
                  <a:pt x="285" y="559"/>
                </a:lnTo>
                <a:lnTo>
                  <a:pt x="268" y="555"/>
                </a:lnTo>
                <a:lnTo>
                  <a:pt x="250" y="552"/>
                </a:lnTo>
                <a:lnTo>
                  <a:pt x="234" y="547"/>
                </a:lnTo>
                <a:lnTo>
                  <a:pt x="219" y="543"/>
                </a:lnTo>
                <a:lnTo>
                  <a:pt x="219" y="543"/>
                </a:lnTo>
                <a:lnTo>
                  <a:pt x="201" y="535"/>
                </a:lnTo>
                <a:lnTo>
                  <a:pt x="185" y="527"/>
                </a:lnTo>
                <a:lnTo>
                  <a:pt x="171" y="517"/>
                </a:lnTo>
                <a:lnTo>
                  <a:pt x="157" y="505"/>
                </a:lnTo>
                <a:lnTo>
                  <a:pt x="145" y="491"/>
                </a:lnTo>
                <a:lnTo>
                  <a:pt x="134" y="477"/>
                </a:lnTo>
                <a:lnTo>
                  <a:pt x="126" y="462"/>
                </a:lnTo>
                <a:lnTo>
                  <a:pt x="120" y="445"/>
                </a:lnTo>
                <a:lnTo>
                  <a:pt x="120" y="445"/>
                </a:lnTo>
                <a:lnTo>
                  <a:pt x="113" y="424"/>
                </a:lnTo>
                <a:lnTo>
                  <a:pt x="108" y="403"/>
                </a:lnTo>
                <a:lnTo>
                  <a:pt x="104" y="382"/>
                </a:lnTo>
                <a:lnTo>
                  <a:pt x="103" y="360"/>
                </a:lnTo>
                <a:lnTo>
                  <a:pt x="103" y="360"/>
                </a:lnTo>
                <a:lnTo>
                  <a:pt x="104" y="339"/>
                </a:lnTo>
                <a:lnTo>
                  <a:pt x="106" y="319"/>
                </a:lnTo>
                <a:lnTo>
                  <a:pt x="110" y="300"/>
                </a:lnTo>
                <a:lnTo>
                  <a:pt x="115" y="282"/>
                </a:lnTo>
                <a:lnTo>
                  <a:pt x="115" y="282"/>
                </a:lnTo>
                <a:lnTo>
                  <a:pt x="120" y="268"/>
                </a:lnTo>
                <a:lnTo>
                  <a:pt x="127" y="254"/>
                </a:lnTo>
                <a:lnTo>
                  <a:pt x="136" y="242"/>
                </a:lnTo>
                <a:lnTo>
                  <a:pt x="145" y="230"/>
                </a:lnTo>
                <a:lnTo>
                  <a:pt x="155" y="220"/>
                </a:lnTo>
                <a:lnTo>
                  <a:pt x="167" y="212"/>
                </a:lnTo>
                <a:lnTo>
                  <a:pt x="179" y="203"/>
                </a:lnTo>
                <a:lnTo>
                  <a:pt x="193" y="198"/>
                </a:lnTo>
                <a:lnTo>
                  <a:pt x="193" y="198"/>
                </a:lnTo>
                <a:lnTo>
                  <a:pt x="205" y="194"/>
                </a:lnTo>
                <a:lnTo>
                  <a:pt x="217" y="192"/>
                </a:lnTo>
                <a:lnTo>
                  <a:pt x="230" y="189"/>
                </a:lnTo>
                <a:lnTo>
                  <a:pt x="243" y="189"/>
                </a:lnTo>
                <a:lnTo>
                  <a:pt x="242" y="2"/>
                </a:lnTo>
                <a:lnTo>
                  <a:pt x="242" y="2"/>
                </a:lnTo>
                <a:lnTo>
                  <a:pt x="201" y="12"/>
                </a:lnTo>
                <a:lnTo>
                  <a:pt x="201" y="12"/>
                </a:lnTo>
                <a:lnTo>
                  <a:pt x="188" y="14"/>
                </a:lnTo>
                <a:lnTo>
                  <a:pt x="175" y="18"/>
                </a:lnTo>
                <a:lnTo>
                  <a:pt x="162" y="22"/>
                </a:lnTo>
                <a:lnTo>
                  <a:pt x="151" y="28"/>
                </a:lnTo>
                <a:lnTo>
                  <a:pt x="139" y="34"/>
                </a:lnTo>
                <a:lnTo>
                  <a:pt x="129" y="40"/>
                </a:lnTo>
                <a:lnTo>
                  <a:pt x="118" y="48"/>
                </a:lnTo>
                <a:lnTo>
                  <a:pt x="108" y="55"/>
                </a:lnTo>
                <a:lnTo>
                  <a:pt x="98" y="63"/>
                </a:lnTo>
                <a:lnTo>
                  <a:pt x="90" y="73"/>
                </a:lnTo>
                <a:lnTo>
                  <a:pt x="81" y="82"/>
                </a:lnTo>
                <a:lnTo>
                  <a:pt x="72" y="92"/>
                </a:lnTo>
                <a:lnTo>
                  <a:pt x="65" y="103"/>
                </a:lnTo>
                <a:lnTo>
                  <a:pt x="58" y="113"/>
                </a:lnTo>
                <a:lnTo>
                  <a:pt x="53" y="125"/>
                </a:lnTo>
                <a:lnTo>
                  <a:pt x="47" y="137"/>
                </a:lnTo>
                <a:lnTo>
                  <a:pt x="47" y="137"/>
                </a:lnTo>
                <a:lnTo>
                  <a:pt x="37" y="163"/>
                </a:lnTo>
                <a:lnTo>
                  <a:pt x="28" y="188"/>
                </a:lnTo>
                <a:lnTo>
                  <a:pt x="20" y="215"/>
                </a:lnTo>
                <a:lnTo>
                  <a:pt x="13" y="243"/>
                </a:lnTo>
                <a:lnTo>
                  <a:pt x="7" y="271"/>
                </a:lnTo>
                <a:lnTo>
                  <a:pt x="4" y="300"/>
                </a:lnTo>
                <a:lnTo>
                  <a:pt x="1" y="330"/>
                </a:lnTo>
                <a:lnTo>
                  <a:pt x="0" y="360"/>
                </a:lnTo>
                <a:lnTo>
                  <a:pt x="0" y="360"/>
                </a:lnTo>
                <a:lnTo>
                  <a:pt x="1" y="385"/>
                </a:lnTo>
                <a:lnTo>
                  <a:pt x="2" y="409"/>
                </a:lnTo>
                <a:lnTo>
                  <a:pt x="6" y="435"/>
                </a:lnTo>
                <a:lnTo>
                  <a:pt x="11" y="460"/>
                </a:lnTo>
                <a:lnTo>
                  <a:pt x="15" y="483"/>
                </a:lnTo>
                <a:lnTo>
                  <a:pt x="21" y="507"/>
                </a:lnTo>
                <a:lnTo>
                  <a:pt x="29" y="531"/>
                </a:lnTo>
                <a:lnTo>
                  <a:pt x="37" y="554"/>
                </a:lnTo>
                <a:lnTo>
                  <a:pt x="37" y="554"/>
                </a:lnTo>
                <a:lnTo>
                  <a:pt x="47" y="578"/>
                </a:lnTo>
                <a:lnTo>
                  <a:pt x="60" y="600"/>
                </a:lnTo>
                <a:lnTo>
                  <a:pt x="72" y="621"/>
                </a:lnTo>
                <a:lnTo>
                  <a:pt x="88" y="641"/>
                </a:lnTo>
                <a:lnTo>
                  <a:pt x="105" y="659"/>
                </a:lnTo>
                <a:lnTo>
                  <a:pt x="123" y="676"/>
                </a:lnTo>
                <a:lnTo>
                  <a:pt x="143" y="691"/>
                </a:lnTo>
                <a:lnTo>
                  <a:pt x="162" y="705"/>
                </a:lnTo>
                <a:lnTo>
                  <a:pt x="162" y="705"/>
                </a:lnTo>
                <a:lnTo>
                  <a:pt x="185" y="716"/>
                </a:lnTo>
                <a:lnTo>
                  <a:pt x="208" y="726"/>
                </a:lnTo>
                <a:lnTo>
                  <a:pt x="231" y="734"/>
                </a:lnTo>
                <a:lnTo>
                  <a:pt x="256" y="740"/>
                </a:lnTo>
                <a:lnTo>
                  <a:pt x="282" y="745"/>
                </a:lnTo>
                <a:lnTo>
                  <a:pt x="306" y="748"/>
                </a:lnTo>
                <a:lnTo>
                  <a:pt x="332" y="751"/>
                </a:lnTo>
                <a:lnTo>
                  <a:pt x="358" y="752"/>
                </a:lnTo>
                <a:lnTo>
                  <a:pt x="358" y="752"/>
                </a:lnTo>
                <a:lnTo>
                  <a:pt x="376" y="751"/>
                </a:lnTo>
                <a:lnTo>
                  <a:pt x="395" y="749"/>
                </a:lnTo>
                <a:lnTo>
                  <a:pt x="414" y="748"/>
                </a:lnTo>
                <a:lnTo>
                  <a:pt x="431" y="745"/>
                </a:lnTo>
                <a:lnTo>
                  <a:pt x="449" y="741"/>
                </a:lnTo>
                <a:lnTo>
                  <a:pt x="466" y="737"/>
                </a:lnTo>
                <a:lnTo>
                  <a:pt x="484" y="732"/>
                </a:lnTo>
                <a:lnTo>
                  <a:pt x="500" y="726"/>
                </a:lnTo>
                <a:lnTo>
                  <a:pt x="500" y="726"/>
                </a:lnTo>
                <a:lnTo>
                  <a:pt x="515" y="720"/>
                </a:lnTo>
                <a:lnTo>
                  <a:pt x="531" y="713"/>
                </a:lnTo>
                <a:lnTo>
                  <a:pt x="545" y="706"/>
                </a:lnTo>
                <a:lnTo>
                  <a:pt x="559" y="697"/>
                </a:lnTo>
                <a:lnTo>
                  <a:pt x="571" y="687"/>
                </a:lnTo>
                <a:lnTo>
                  <a:pt x="584" y="677"/>
                </a:lnTo>
                <a:lnTo>
                  <a:pt x="596" y="665"/>
                </a:lnTo>
                <a:lnTo>
                  <a:pt x="608" y="654"/>
                </a:lnTo>
                <a:lnTo>
                  <a:pt x="618" y="641"/>
                </a:lnTo>
                <a:lnTo>
                  <a:pt x="629" y="627"/>
                </a:lnTo>
                <a:lnTo>
                  <a:pt x="638" y="613"/>
                </a:lnTo>
                <a:lnTo>
                  <a:pt x="646" y="599"/>
                </a:lnTo>
                <a:lnTo>
                  <a:pt x="654" y="583"/>
                </a:lnTo>
                <a:lnTo>
                  <a:pt x="661" y="568"/>
                </a:lnTo>
                <a:lnTo>
                  <a:pt x="667" y="553"/>
                </a:lnTo>
                <a:lnTo>
                  <a:pt x="673" y="537"/>
                </a:lnTo>
                <a:lnTo>
                  <a:pt x="673" y="537"/>
                </a:lnTo>
                <a:lnTo>
                  <a:pt x="685" y="493"/>
                </a:lnTo>
                <a:lnTo>
                  <a:pt x="689" y="471"/>
                </a:lnTo>
                <a:lnTo>
                  <a:pt x="693" y="449"/>
                </a:lnTo>
                <a:lnTo>
                  <a:pt x="696" y="427"/>
                </a:lnTo>
                <a:lnTo>
                  <a:pt x="699" y="405"/>
                </a:lnTo>
                <a:lnTo>
                  <a:pt x="700" y="381"/>
                </a:lnTo>
                <a:lnTo>
                  <a:pt x="700" y="359"/>
                </a:lnTo>
                <a:lnTo>
                  <a:pt x="700" y="359"/>
                </a:lnTo>
                <a:lnTo>
                  <a:pt x="700" y="329"/>
                </a:lnTo>
                <a:lnTo>
                  <a:pt x="698" y="298"/>
                </a:lnTo>
                <a:lnTo>
                  <a:pt x="693" y="269"/>
                </a:lnTo>
                <a:lnTo>
                  <a:pt x="688" y="240"/>
                </a:lnTo>
                <a:lnTo>
                  <a:pt x="681" y="212"/>
                </a:lnTo>
                <a:lnTo>
                  <a:pt x="673" y="184"/>
                </a:lnTo>
                <a:lnTo>
                  <a:pt x="664" y="157"/>
                </a:lnTo>
                <a:lnTo>
                  <a:pt x="653" y="130"/>
                </a:lnTo>
                <a:lnTo>
                  <a:pt x="653" y="130"/>
                </a:lnTo>
                <a:lnTo>
                  <a:pt x="647" y="119"/>
                </a:lnTo>
                <a:lnTo>
                  <a:pt x="642" y="108"/>
                </a:lnTo>
                <a:lnTo>
                  <a:pt x="636" y="97"/>
                </a:lnTo>
                <a:lnTo>
                  <a:pt x="629" y="88"/>
                </a:lnTo>
                <a:lnTo>
                  <a:pt x="621" y="78"/>
                </a:lnTo>
                <a:lnTo>
                  <a:pt x="612" y="69"/>
                </a:lnTo>
                <a:lnTo>
                  <a:pt x="604" y="61"/>
                </a:lnTo>
                <a:lnTo>
                  <a:pt x="595" y="53"/>
                </a:lnTo>
                <a:lnTo>
                  <a:pt x="575" y="37"/>
                </a:lnTo>
                <a:lnTo>
                  <a:pt x="554" y="26"/>
                </a:lnTo>
                <a:lnTo>
                  <a:pt x="532" y="15"/>
                </a:lnTo>
                <a:lnTo>
                  <a:pt x="507" y="8"/>
                </a:lnTo>
                <a:lnTo>
                  <a:pt x="507" y="8"/>
                </a:lnTo>
                <a:lnTo>
                  <a:pt x="491" y="5"/>
                </a:lnTo>
                <a:lnTo>
                  <a:pt x="476" y="1"/>
                </a:lnTo>
                <a:lnTo>
                  <a:pt x="459" y="0"/>
                </a:lnTo>
                <a:lnTo>
                  <a:pt x="443" y="0"/>
                </a:lnTo>
                <a:lnTo>
                  <a:pt x="444" y="186"/>
                </a:lnTo>
                <a:lnTo>
                  <a:pt x="444" y="186"/>
                </a:lnTo>
                <a:lnTo>
                  <a:pt x="463" y="187"/>
                </a:lnTo>
                <a:lnTo>
                  <a:pt x="480" y="189"/>
                </a:lnTo>
                <a:lnTo>
                  <a:pt x="498" y="193"/>
                </a:lnTo>
                <a:lnTo>
                  <a:pt x="506" y="196"/>
                </a:lnTo>
                <a:lnTo>
                  <a:pt x="513" y="20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83" name="Freeform 41">
            <a:extLst>
              <a:ext uri="{FF2B5EF4-FFF2-40B4-BE49-F238E27FC236}">
                <a16:creationId xmlns:a16="http://schemas.microsoft.com/office/drawing/2014/main" id="{EAFDBC16-A916-4349-94B0-EFE7A965C0A5}"/>
              </a:ext>
            </a:extLst>
          </p:cNvPr>
          <p:cNvSpPr>
            <a:spLocks/>
          </p:cNvSpPr>
          <p:nvPr userDrawn="1"/>
        </p:nvSpPr>
        <p:spPr bwMode="auto">
          <a:xfrm>
            <a:off x="5540375" y="3871913"/>
            <a:ext cx="652463" cy="700088"/>
          </a:xfrm>
          <a:custGeom>
            <a:avLst/>
            <a:gdLst>
              <a:gd name="T0" fmla="*/ 630 w 822"/>
              <a:gd name="T1" fmla="*/ 249 h 882"/>
              <a:gd name="T2" fmla="*/ 672 w 822"/>
              <a:gd name="T3" fmla="*/ 296 h 882"/>
              <a:gd name="T4" fmla="*/ 692 w 822"/>
              <a:gd name="T5" fmla="*/ 348 h 882"/>
              <a:gd name="T6" fmla="*/ 701 w 822"/>
              <a:gd name="T7" fmla="*/ 421 h 882"/>
              <a:gd name="T8" fmla="*/ 689 w 822"/>
              <a:gd name="T9" fmla="*/ 504 h 882"/>
              <a:gd name="T10" fmla="*/ 661 w 822"/>
              <a:gd name="T11" fmla="*/ 569 h 882"/>
              <a:gd name="T12" fmla="*/ 597 w 822"/>
              <a:gd name="T13" fmla="*/ 625 h 882"/>
              <a:gd name="T14" fmla="*/ 523 w 822"/>
              <a:gd name="T15" fmla="*/ 651 h 882"/>
              <a:gd name="T16" fmla="*/ 420 w 822"/>
              <a:gd name="T17" fmla="*/ 662 h 882"/>
              <a:gd name="T18" fmla="*/ 335 w 822"/>
              <a:gd name="T19" fmla="*/ 655 h 882"/>
              <a:gd name="T20" fmla="*/ 257 w 822"/>
              <a:gd name="T21" fmla="*/ 636 h 882"/>
              <a:gd name="T22" fmla="*/ 200 w 822"/>
              <a:gd name="T23" fmla="*/ 606 h 882"/>
              <a:gd name="T24" fmla="*/ 148 w 822"/>
              <a:gd name="T25" fmla="*/ 542 h 882"/>
              <a:gd name="T26" fmla="*/ 126 w 822"/>
              <a:gd name="T27" fmla="*/ 473 h 882"/>
              <a:gd name="T28" fmla="*/ 122 w 822"/>
              <a:gd name="T29" fmla="*/ 398 h 882"/>
              <a:gd name="T30" fmla="*/ 134 w 822"/>
              <a:gd name="T31" fmla="*/ 330 h 882"/>
              <a:gd name="T32" fmla="*/ 170 w 822"/>
              <a:gd name="T33" fmla="*/ 270 h 882"/>
              <a:gd name="T34" fmla="*/ 226 w 822"/>
              <a:gd name="T35" fmla="*/ 232 h 882"/>
              <a:gd name="T36" fmla="*/ 270 w 822"/>
              <a:gd name="T37" fmla="*/ 222 h 882"/>
              <a:gd name="T38" fmla="*/ 236 w 822"/>
              <a:gd name="T39" fmla="*/ 13 h 882"/>
              <a:gd name="T40" fmla="*/ 191 w 822"/>
              <a:gd name="T41" fmla="*/ 26 h 882"/>
              <a:gd name="T42" fmla="*/ 139 w 822"/>
              <a:gd name="T43" fmla="*/ 56 h 882"/>
              <a:gd name="T44" fmla="*/ 95 w 822"/>
              <a:gd name="T45" fmla="*/ 96 h 882"/>
              <a:gd name="T46" fmla="*/ 62 w 822"/>
              <a:gd name="T47" fmla="*/ 147 h 882"/>
              <a:gd name="T48" fmla="*/ 33 w 822"/>
              <a:gd name="T49" fmla="*/ 221 h 882"/>
              <a:gd name="T50" fmla="*/ 4 w 822"/>
              <a:gd name="T51" fmla="*/ 352 h 882"/>
              <a:gd name="T52" fmla="*/ 1 w 822"/>
              <a:gd name="T53" fmla="*/ 451 h 882"/>
              <a:gd name="T54" fmla="*/ 18 w 822"/>
              <a:gd name="T55" fmla="*/ 566 h 882"/>
              <a:gd name="T56" fmla="*/ 44 w 822"/>
              <a:gd name="T57" fmla="*/ 650 h 882"/>
              <a:gd name="T58" fmla="*/ 103 w 822"/>
              <a:gd name="T59" fmla="*/ 751 h 882"/>
              <a:gd name="T60" fmla="*/ 191 w 822"/>
              <a:gd name="T61" fmla="*/ 827 h 882"/>
              <a:gd name="T62" fmla="*/ 272 w 822"/>
              <a:gd name="T63" fmla="*/ 861 h 882"/>
              <a:gd name="T64" fmla="*/ 390 w 822"/>
              <a:gd name="T65" fmla="*/ 880 h 882"/>
              <a:gd name="T66" fmla="*/ 464 w 822"/>
              <a:gd name="T67" fmla="*/ 879 h 882"/>
              <a:gd name="T68" fmla="*/ 548 w 822"/>
              <a:gd name="T69" fmla="*/ 864 h 882"/>
              <a:gd name="T70" fmla="*/ 605 w 822"/>
              <a:gd name="T71" fmla="*/ 845 h 882"/>
              <a:gd name="T72" fmla="*/ 671 w 822"/>
              <a:gd name="T73" fmla="*/ 806 h 882"/>
              <a:gd name="T74" fmla="*/ 726 w 822"/>
              <a:gd name="T75" fmla="*/ 751 h 882"/>
              <a:gd name="T76" fmla="*/ 768 w 822"/>
              <a:gd name="T77" fmla="*/ 684 h 882"/>
              <a:gd name="T78" fmla="*/ 790 w 822"/>
              <a:gd name="T79" fmla="*/ 629 h 882"/>
              <a:gd name="T80" fmla="*/ 818 w 822"/>
              <a:gd name="T81" fmla="*/ 500 h 882"/>
              <a:gd name="T82" fmla="*/ 822 w 822"/>
              <a:gd name="T83" fmla="*/ 421 h 882"/>
              <a:gd name="T84" fmla="*/ 808 w 822"/>
              <a:gd name="T85" fmla="*/ 281 h 882"/>
              <a:gd name="T86" fmla="*/ 767 w 822"/>
              <a:gd name="T87" fmla="*/ 152 h 882"/>
              <a:gd name="T88" fmla="*/ 747 w 822"/>
              <a:gd name="T89" fmla="*/ 114 h 882"/>
              <a:gd name="T90" fmla="*/ 709 w 822"/>
              <a:gd name="T91" fmla="*/ 71 h 882"/>
              <a:gd name="T92" fmla="*/ 624 w 822"/>
              <a:gd name="T93" fmla="*/ 18 h 882"/>
              <a:gd name="T94" fmla="*/ 559 w 822"/>
              <a:gd name="T95" fmla="*/ 1 h 882"/>
              <a:gd name="T96" fmla="*/ 521 w 822"/>
              <a:gd name="T97" fmla="*/ 218 h 882"/>
              <a:gd name="T98" fmla="*/ 594 w 822"/>
              <a:gd name="T99" fmla="*/ 230 h 8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822" h="882">
                <a:moveTo>
                  <a:pt x="602" y="234"/>
                </a:moveTo>
                <a:lnTo>
                  <a:pt x="602" y="234"/>
                </a:lnTo>
                <a:lnTo>
                  <a:pt x="618" y="241"/>
                </a:lnTo>
                <a:lnTo>
                  <a:pt x="630" y="249"/>
                </a:lnTo>
                <a:lnTo>
                  <a:pt x="642" y="259"/>
                </a:lnTo>
                <a:lnTo>
                  <a:pt x="653" y="270"/>
                </a:lnTo>
                <a:lnTo>
                  <a:pt x="664" y="282"/>
                </a:lnTo>
                <a:lnTo>
                  <a:pt x="672" y="296"/>
                </a:lnTo>
                <a:lnTo>
                  <a:pt x="679" y="310"/>
                </a:lnTo>
                <a:lnTo>
                  <a:pt x="685" y="325"/>
                </a:lnTo>
                <a:lnTo>
                  <a:pt x="685" y="325"/>
                </a:lnTo>
                <a:lnTo>
                  <a:pt x="692" y="348"/>
                </a:lnTo>
                <a:lnTo>
                  <a:pt x="697" y="371"/>
                </a:lnTo>
                <a:lnTo>
                  <a:pt x="700" y="396"/>
                </a:lnTo>
                <a:lnTo>
                  <a:pt x="701" y="421"/>
                </a:lnTo>
                <a:lnTo>
                  <a:pt x="701" y="421"/>
                </a:lnTo>
                <a:lnTo>
                  <a:pt x="701" y="435"/>
                </a:lnTo>
                <a:lnTo>
                  <a:pt x="700" y="450"/>
                </a:lnTo>
                <a:lnTo>
                  <a:pt x="696" y="477"/>
                </a:lnTo>
                <a:lnTo>
                  <a:pt x="689" y="504"/>
                </a:lnTo>
                <a:lnTo>
                  <a:pt x="682" y="532"/>
                </a:lnTo>
                <a:lnTo>
                  <a:pt x="682" y="532"/>
                </a:lnTo>
                <a:lnTo>
                  <a:pt x="672" y="551"/>
                </a:lnTo>
                <a:lnTo>
                  <a:pt x="661" y="569"/>
                </a:lnTo>
                <a:lnTo>
                  <a:pt x="648" y="585"/>
                </a:lnTo>
                <a:lnTo>
                  <a:pt x="633" y="601"/>
                </a:lnTo>
                <a:lnTo>
                  <a:pt x="616" y="614"/>
                </a:lnTo>
                <a:lnTo>
                  <a:pt x="597" y="625"/>
                </a:lnTo>
                <a:lnTo>
                  <a:pt x="578" y="635"/>
                </a:lnTo>
                <a:lnTo>
                  <a:pt x="557" y="643"/>
                </a:lnTo>
                <a:lnTo>
                  <a:pt x="557" y="643"/>
                </a:lnTo>
                <a:lnTo>
                  <a:pt x="523" y="651"/>
                </a:lnTo>
                <a:lnTo>
                  <a:pt x="489" y="657"/>
                </a:lnTo>
                <a:lnTo>
                  <a:pt x="454" y="661"/>
                </a:lnTo>
                <a:lnTo>
                  <a:pt x="420" y="662"/>
                </a:lnTo>
                <a:lnTo>
                  <a:pt x="420" y="662"/>
                </a:lnTo>
                <a:lnTo>
                  <a:pt x="398" y="662"/>
                </a:lnTo>
                <a:lnTo>
                  <a:pt x="376" y="661"/>
                </a:lnTo>
                <a:lnTo>
                  <a:pt x="355" y="658"/>
                </a:lnTo>
                <a:lnTo>
                  <a:pt x="335" y="655"/>
                </a:lnTo>
                <a:lnTo>
                  <a:pt x="314" y="651"/>
                </a:lnTo>
                <a:lnTo>
                  <a:pt x="294" y="647"/>
                </a:lnTo>
                <a:lnTo>
                  <a:pt x="274" y="642"/>
                </a:lnTo>
                <a:lnTo>
                  <a:pt x="257" y="636"/>
                </a:lnTo>
                <a:lnTo>
                  <a:pt x="257" y="636"/>
                </a:lnTo>
                <a:lnTo>
                  <a:pt x="236" y="628"/>
                </a:lnTo>
                <a:lnTo>
                  <a:pt x="217" y="618"/>
                </a:lnTo>
                <a:lnTo>
                  <a:pt x="200" y="606"/>
                </a:lnTo>
                <a:lnTo>
                  <a:pt x="184" y="592"/>
                </a:lnTo>
                <a:lnTo>
                  <a:pt x="170" y="576"/>
                </a:lnTo>
                <a:lnTo>
                  <a:pt x="158" y="559"/>
                </a:lnTo>
                <a:lnTo>
                  <a:pt x="148" y="542"/>
                </a:lnTo>
                <a:lnTo>
                  <a:pt x="141" y="522"/>
                </a:lnTo>
                <a:lnTo>
                  <a:pt x="141" y="522"/>
                </a:lnTo>
                <a:lnTo>
                  <a:pt x="133" y="498"/>
                </a:lnTo>
                <a:lnTo>
                  <a:pt x="126" y="473"/>
                </a:lnTo>
                <a:lnTo>
                  <a:pt x="122" y="448"/>
                </a:lnTo>
                <a:lnTo>
                  <a:pt x="121" y="422"/>
                </a:lnTo>
                <a:lnTo>
                  <a:pt x="121" y="422"/>
                </a:lnTo>
                <a:lnTo>
                  <a:pt x="122" y="398"/>
                </a:lnTo>
                <a:lnTo>
                  <a:pt x="125" y="374"/>
                </a:lnTo>
                <a:lnTo>
                  <a:pt x="129" y="352"/>
                </a:lnTo>
                <a:lnTo>
                  <a:pt x="134" y="330"/>
                </a:lnTo>
                <a:lnTo>
                  <a:pt x="134" y="330"/>
                </a:lnTo>
                <a:lnTo>
                  <a:pt x="141" y="314"/>
                </a:lnTo>
                <a:lnTo>
                  <a:pt x="150" y="297"/>
                </a:lnTo>
                <a:lnTo>
                  <a:pt x="159" y="284"/>
                </a:lnTo>
                <a:lnTo>
                  <a:pt x="170" y="270"/>
                </a:lnTo>
                <a:lnTo>
                  <a:pt x="183" y="258"/>
                </a:lnTo>
                <a:lnTo>
                  <a:pt x="196" y="248"/>
                </a:lnTo>
                <a:lnTo>
                  <a:pt x="210" y="238"/>
                </a:lnTo>
                <a:lnTo>
                  <a:pt x="226" y="232"/>
                </a:lnTo>
                <a:lnTo>
                  <a:pt x="226" y="232"/>
                </a:lnTo>
                <a:lnTo>
                  <a:pt x="240" y="227"/>
                </a:lnTo>
                <a:lnTo>
                  <a:pt x="255" y="225"/>
                </a:lnTo>
                <a:lnTo>
                  <a:pt x="270" y="222"/>
                </a:lnTo>
                <a:lnTo>
                  <a:pt x="285" y="222"/>
                </a:lnTo>
                <a:lnTo>
                  <a:pt x="284" y="2"/>
                </a:lnTo>
                <a:lnTo>
                  <a:pt x="284" y="2"/>
                </a:lnTo>
                <a:lnTo>
                  <a:pt x="236" y="13"/>
                </a:lnTo>
                <a:lnTo>
                  <a:pt x="236" y="13"/>
                </a:lnTo>
                <a:lnTo>
                  <a:pt x="221" y="16"/>
                </a:lnTo>
                <a:lnTo>
                  <a:pt x="206" y="20"/>
                </a:lnTo>
                <a:lnTo>
                  <a:pt x="191" y="26"/>
                </a:lnTo>
                <a:lnTo>
                  <a:pt x="177" y="33"/>
                </a:lnTo>
                <a:lnTo>
                  <a:pt x="163" y="40"/>
                </a:lnTo>
                <a:lnTo>
                  <a:pt x="151" y="46"/>
                </a:lnTo>
                <a:lnTo>
                  <a:pt x="139" y="56"/>
                </a:lnTo>
                <a:lnTo>
                  <a:pt x="126" y="64"/>
                </a:lnTo>
                <a:lnTo>
                  <a:pt x="115" y="74"/>
                </a:lnTo>
                <a:lnTo>
                  <a:pt x="106" y="85"/>
                </a:lnTo>
                <a:lnTo>
                  <a:pt x="95" y="96"/>
                </a:lnTo>
                <a:lnTo>
                  <a:pt x="85" y="108"/>
                </a:lnTo>
                <a:lnTo>
                  <a:pt x="77" y="120"/>
                </a:lnTo>
                <a:lnTo>
                  <a:pt x="69" y="133"/>
                </a:lnTo>
                <a:lnTo>
                  <a:pt x="62" y="147"/>
                </a:lnTo>
                <a:lnTo>
                  <a:pt x="55" y="160"/>
                </a:lnTo>
                <a:lnTo>
                  <a:pt x="55" y="160"/>
                </a:lnTo>
                <a:lnTo>
                  <a:pt x="44" y="190"/>
                </a:lnTo>
                <a:lnTo>
                  <a:pt x="33" y="221"/>
                </a:lnTo>
                <a:lnTo>
                  <a:pt x="23" y="252"/>
                </a:lnTo>
                <a:lnTo>
                  <a:pt x="15" y="285"/>
                </a:lnTo>
                <a:lnTo>
                  <a:pt x="8" y="318"/>
                </a:lnTo>
                <a:lnTo>
                  <a:pt x="4" y="352"/>
                </a:lnTo>
                <a:lnTo>
                  <a:pt x="1" y="387"/>
                </a:lnTo>
                <a:lnTo>
                  <a:pt x="0" y="422"/>
                </a:lnTo>
                <a:lnTo>
                  <a:pt x="0" y="422"/>
                </a:lnTo>
                <a:lnTo>
                  <a:pt x="1" y="451"/>
                </a:lnTo>
                <a:lnTo>
                  <a:pt x="3" y="480"/>
                </a:lnTo>
                <a:lnTo>
                  <a:pt x="7" y="510"/>
                </a:lnTo>
                <a:lnTo>
                  <a:pt x="12" y="539"/>
                </a:lnTo>
                <a:lnTo>
                  <a:pt x="18" y="566"/>
                </a:lnTo>
                <a:lnTo>
                  <a:pt x="25" y="595"/>
                </a:lnTo>
                <a:lnTo>
                  <a:pt x="34" y="622"/>
                </a:lnTo>
                <a:lnTo>
                  <a:pt x="44" y="650"/>
                </a:lnTo>
                <a:lnTo>
                  <a:pt x="44" y="650"/>
                </a:lnTo>
                <a:lnTo>
                  <a:pt x="55" y="677"/>
                </a:lnTo>
                <a:lnTo>
                  <a:pt x="70" y="703"/>
                </a:lnTo>
                <a:lnTo>
                  <a:pt x="85" y="728"/>
                </a:lnTo>
                <a:lnTo>
                  <a:pt x="103" y="751"/>
                </a:lnTo>
                <a:lnTo>
                  <a:pt x="124" y="773"/>
                </a:lnTo>
                <a:lnTo>
                  <a:pt x="144" y="793"/>
                </a:lnTo>
                <a:lnTo>
                  <a:pt x="167" y="810"/>
                </a:lnTo>
                <a:lnTo>
                  <a:pt x="191" y="827"/>
                </a:lnTo>
                <a:lnTo>
                  <a:pt x="191" y="827"/>
                </a:lnTo>
                <a:lnTo>
                  <a:pt x="217" y="839"/>
                </a:lnTo>
                <a:lnTo>
                  <a:pt x="244" y="852"/>
                </a:lnTo>
                <a:lnTo>
                  <a:pt x="272" y="861"/>
                </a:lnTo>
                <a:lnTo>
                  <a:pt x="301" y="868"/>
                </a:lnTo>
                <a:lnTo>
                  <a:pt x="331" y="873"/>
                </a:lnTo>
                <a:lnTo>
                  <a:pt x="360" y="878"/>
                </a:lnTo>
                <a:lnTo>
                  <a:pt x="390" y="880"/>
                </a:lnTo>
                <a:lnTo>
                  <a:pt x="420" y="882"/>
                </a:lnTo>
                <a:lnTo>
                  <a:pt x="420" y="882"/>
                </a:lnTo>
                <a:lnTo>
                  <a:pt x="442" y="880"/>
                </a:lnTo>
                <a:lnTo>
                  <a:pt x="464" y="879"/>
                </a:lnTo>
                <a:lnTo>
                  <a:pt x="486" y="878"/>
                </a:lnTo>
                <a:lnTo>
                  <a:pt x="506" y="873"/>
                </a:lnTo>
                <a:lnTo>
                  <a:pt x="527" y="869"/>
                </a:lnTo>
                <a:lnTo>
                  <a:pt x="548" y="864"/>
                </a:lnTo>
                <a:lnTo>
                  <a:pt x="568" y="858"/>
                </a:lnTo>
                <a:lnTo>
                  <a:pt x="587" y="852"/>
                </a:lnTo>
                <a:lnTo>
                  <a:pt x="587" y="852"/>
                </a:lnTo>
                <a:lnTo>
                  <a:pt x="605" y="845"/>
                </a:lnTo>
                <a:lnTo>
                  <a:pt x="623" y="836"/>
                </a:lnTo>
                <a:lnTo>
                  <a:pt x="639" y="828"/>
                </a:lnTo>
                <a:lnTo>
                  <a:pt x="656" y="817"/>
                </a:lnTo>
                <a:lnTo>
                  <a:pt x="671" y="806"/>
                </a:lnTo>
                <a:lnTo>
                  <a:pt x="686" y="794"/>
                </a:lnTo>
                <a:lnTo>
                  <a:pt x="700" y="780"/>
                </a:lnTo>
                <a:lnTo>
                  <a:pt x="714" y="766"/>
                </a:lnTo>
                <a:lnTo>
                  <a:pt x="726" y="751"/>
                </a:lnTo>
                <a:lnTo>
                  <a:pt x="738" y="735"/>
                </a:lnTo>
                <a:lnTo>
                  <a:pt x="749" y="718"/>
                </a:lnTo>
                <a:lnTo>
                  <a:pt x="759" y="702"/>
                </a:lnTo>
                <a:lnTo>
                  <a:pt x="768" y="684"/>
                </a:lnTo>
                <a:lnTo>
                  <a:pt x="777" y="666"/>
                </a:lnTo>
                <a:lnTo>
                  <a:pt x="784" y="649"/>
                </a:lnTo>
                <a:lnTo>
                  <a:pt x="790" y="629"/>
                </a:lnTo>
                <a:lnTo>
                  <a:pt x="790" y="629"/>
                </a:lnTo>
                <a:lnTo>
                  <a:pt x="804" y="579"/>
                </a:lnTo>
                <a:lnTo>
                  <a:pt x="810" y="552"/>
                </a:lnTo>
                <a:lnTo>
                  <a:pt x="814" y="526"/>
                </a:lnTo>
                <a:lnTo>
                  <a:pt x="818" y="500"/>
                </a:lnTo>
                <a:lnTo>
                  <a:pt x="821" y="474"/>
                </a:lnTo>
                <a:lnTo>
                  <a:pt x="822" y="447"/>
                </a:lnTo>
                <a:lnTo>
                  <a:pt x="822" y="421"/>
                </a:lnTo>
                <a:lnTo>
                  <a:pt x="822" y="421"/>
                </a:lnTo>
                <a:lnTo>
                  <a:pt x="822" y="385"/>
                </a:lnTo>
                <a:lnTo>
                  <a:pt x="819" y="350"/>
                </a:lnTo>
                <a:lnTo>
                  <a:pt x="814" y="315"/>
                </a:lnTo>
                <a:lnTo>
                  <a:pt x="808" y="281"/>
                </a:lnTo>
                <a:lnTo>
                  <a:pt x="800" y="248"/>
                </a:lnTo>
                <a:lnTo>
                  <a:pt x="790" y="215"/>
                </a:lnTo>
                <a:lnTo>
                  <a:pt x="779" y="184"/>
                </a:lnTo>
                <a:lnTo>
                  <a:pt x="767" y="152"/>
                </a:lnTo>
                <a:lnTo>
                  <a:pt x="767" y="152"/>
                </a:lnTo>
                <a:lnTo>
                  <a:pt x="760" y="140"/>
                </a:lnTo>
                <a:lnTo>
                  <a:pt x="753" y="126"/>
                </a:lnTo>
                <a:lnTo>
                  <a:pt x="747" y="114"/>
                </a:lnTo>
                <a:lnTo>
                  <a:pt x="738" y="103"/>
                </a:lnTo>
                <a:lnTo>
                  <a:pt x="729" y="92"/>
                </a:lnTo>
                <a:lnTo>
                  <a:pt x="719" y="81"/>
                </a:lnTo>
                <a:lnTo>
                  <a:pt x="709" y="71"/>
                </a:lnTo>
                <a:lnTo>
                  <a:pt x="698" y="61"/>
                </a:lnTo>
                <a:lnTo>
                  <a:pt x="675" y="44"/>
                </a:lnTo>
                <a:lnTo>
                  <a:pt x="650" y="30"/>
                </a:lnTo>
                <a:lnTo>
                  <a:pt x="624" y="18"/>
                </a:lnTo>
                <a:lnTo>
                  <a:pt x="596" y="9"/>
                </a:lnTo>
                <a:lnTo>
                  <a:pt x="596" y="9"/>
                </a:lnTo>
                <a:lnTo>
                  <a:pt x="576" y="5"/>
                </a:lnTo>
                <a:lnTo>
                  <a:pt x="559" y="1"/>
                </a:lnTo>
                <a:lnTo>
                  <a:pt x="539" y="0"/>
                </a:lnTo>
                <a:lnTo>
                  <a:pt x="520" y="0"/>
                </a:lnTo>
                <a:lnTo>
                  <a:pt x="521" y="218"/>
                </a:lnTo>
                <a:lnTo>
                  <a:pt x="521" y="218"/>
                </a:lnTo>
                <a:lnTo>
                  <a:pt x="543" y="219"/>
                </a:lnTo>
                <a:lnTo>
                  <a:pt x="564" y="222"/>
                </a:lnTo>
                <a:lnTo>
                  <a:pt x="585" y="226"/>
                </a:lnTo>
                <a:lnTo>
                  <a:pt x="594" y="230"/>
                </a:lnTo>
                <a:lnTo>
                  <a:pt x="602" y="23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88" name="Freeform 46">
            <a:extLst>
              <a:ext uri="{FF2B5EF4-FFF2-40B4-BE49-F238E27FC236}">
                <a16:creationId xmlns:a16="http://schemas.microsoft.com/office/drawing/2014/main" id="{13866722-2E47-4E18-AA4D-A6A320098164}"/>
              </a:ext>
            </a:extLst>
          </p:cNvPr>
          <p:cNvSpPr>
            <a:spLocks/>
          </p:cNvSpPr>
          <p:nvPr userDrawn="1"/>
        </p:nvSpPr>
        <p:spPr bwMode="auto">
          <a:xfrm>
            <a:off x="5559425" y="4541838"/>
            <a:ext cx="620713" cy="779463"/>
          </a:xfrm>
          <a:custGeom>
            <a:avLst/>
            <a:gdLst>
              <a:gd name="T0" fmla="*/ 615 w 783"/>
              <a:gd name="T1" fmla="*/ 297 h 982"/>
              <a:gd name="T2" fmla="*/ 781 w 783"/>
              <a:gd name="T3" fmla="*/ 227 h 982"/>
              <a:gd name="T4" fmla="*/ 781 w 783"/>
              <a:gd name="T5" fmla="*/ 0 h 982"/>
              <a:gd name="T6" fmla="*/ 0 w 783"/>
              <a:gd name="T7" fmla="*/ 367 h 982"/>
              <a:gd name="T8" fmla="*/ 0 w 783"/>
              <a:gd name="T9" fmla="*/ 618 h 982"/>
              <a:gd name="T10" fmla="*/ 783 w 783"/>
              <a:gd name="T11" fmla="*/ 982 h 982"/>
              <a:gd name="T12" fmla="*/ 783 w 783"/>
              <a:gd name="T13" fmla="*/ 751 h 982"/>
              <a:gd name="T14" fmla="*/ 615 w 783"/>
              <a:gd name="T15" fmla="*/ 685 h 982"/>
              <a:gd name="T16" fmla="*/ 615 w 783"/>
              <a:gd name="T17" fmla="*/ 301 h 982"/>
              <a:gd name="T18" fmla="*/ 486 w 783"/>
              <a:gd name="T19" fmla="*/ 349 h 982"/>
              <a:gd name="T20" fmla="*/ 487 w 783"/>
              <a:gd name="T21" fmla="*/ 633 h 982"/>
              <a:gd name="T22" fmla="*/ 133 w 783"/>
              <a:gd name="T23" fmla="*/ 491 h 982"/>
              <a:gd name="T24" fmla="*/ 486 w 783"/>
              <a:gd name="T25" fmla="*/ 347 h 9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83" h="982">
                <a:moveTo>
                  <a:pt x="615" y="297"/>
                </a:moveTo>
                <a:lnTo>
                  <a:pt x="781" y="227"/>
                </a:lnTo>
                <a:lnTo>
                  <a:pt x="781" y="0"/>
                </a:lnTo>
                <a:lnTo>
                  <a:pt x="0" y="367"/>
                </a:lnTo>
                <a:lnTo>
                  <a:pt x="0" y="618"/>
                </a:lnTo>
                <a:lnTo>
                  <a:pt x="783" y="982"/>
                </a:lnTo>
                <a:lnTo>
                  <a:pt x="783" y="751"/>
                </a:lnTo>
                <a:lnTo>
                  <a:pt x="615" y="685"/>
                </a:lnTo>
                <a:lnTo>
                  <a:pt x="615" y="301"/>
                </a:lnTo>
                <a:lnTo>
                  <a:pt x="486" y="349"/>
                </a:lnTo>
                <a:lnTo>
                  <a:pt x="487" y="633"/>
                </a:lnTo>
                <a:lnTo>
                  <a:pt x="133" y="491"/>
                </a:lnTo>
                <a:lnTo>
                  <a:pt x="486" y="347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3" name="Rectángulo 92">
            <a:extLst>
              <a:ext uri="{FF2B5EF4-FFF2-40B4-BE49-F238E27FC236}">
                <a16:creationId xmlns:a16="http://schemas.microsoft.com/office/drawing/2014/main" id="{7A0169B8-F229-4F94-ABCD-75C27BC108EE}"/>
              </a:ext>
            </a:extLst>
          </p:cNvPr>
          <p:cNvSpPr/>
          <p:nvPr userDrawn="1"/>
        </p:nvSpPr>
        <p:spPr>
          <a:xfrm>
            <a:off x="791797" y="2780348"/>
            <a:ext cx="194041" cy="45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Marcador de posición de imagen 84"/>
          <p:cNvSpPr>
            <a:spLocks noGrp="1"/>
          </p:cNvSpPr>
          <p:nvPr>
            <p:ph type="pic" sz="quarter" idx="20"/>
          </p:nvPr>
        </p:nvSpPr>
        <p:spPr>
          <a:xfrm>
            <a:off x="6604329" y="2322908"/>
            <a:ext cx="5632164" cy="3753987"/>
          </a:xfrm>
          <a:custGeom>
            <a:avLst/>
            <a:gdLst>
              <a:gd name="connsiteX0" fmla="*/ 1287387 w 5632164"/>
              <a:gd name="connsiteY0" fmla="*/ 2564464 h 3753987"/>
              <a:gd name="connsiteX1" fmla="*/ 817186 w 5632164"/>
              <a:gd name="connsiteY1" fmla="*/ 2878655 h 3753987"/>
              <a:gd name="connsiteX2" fmla="*/ 1114040 w 5632164"/>
              <a:gd name="connsiteY2" fmla="*/ 3158176 h 3753987"/>
              <a:gd name="connsiteX3" fmla="*/ 1566907 w 5632164"/>
              <a:gd name="connsiteY3" fmla="*/ 3008665 h 3753987"/>
              <a:gd name="connsiteX4" fmla="*/ 1566907 w 5632164"/>
              <a:gd name="connsiteY4" fmla="*/ 2581799 h 3753987"/>
              <a:gd name="connsiteX5" fmla="*/ 2697143 w 5632164"/>
              <a:gd name="connsiteY5" fmla="*/ 1092899 h 3753987"/>
              <a:gd name="connsiteX6" fmla="*/ 3523220 w 5632164"/>
              <a:gd name="connsiteY6" fmla="*/ 1092899 h 3753987"/>
              <a:gd name="connsiteX7" fmla="*/ 3523220 w 5632164"/>
              <a:gd name="connsiteY7" fmla="*/ 3706067 h 3753987"/>
              <a:gd name="connsiteX8" fmla="*/ 2697143 w 5632164"/>
              <a:gd name="connsiteY8" fmla="*/ 3706067 h 3753987"/>
              <a:gd name="connsiteX9" fmla="*/ 5377800 w 5632164"/>
              <a:gd name="connsiteY9" fmla="*/ 1051891 h 3753987"/>
              <a:gd name="connsiteX10" fmla="*/ 5632164 w 5632164"/>
              <a:gd name="connsiteY10" fmla="*/ 1089547 h 3753987"/>
              <a:gd name="connsiteX11" fmla="*/ 5624445 w 5632164"/>
              <a:gd name="connsiteY11" fmla="*/ 1915088 h 3753987"/>
              <a:gd name="connsiteX12" fmla="*/ 4787211 w 5632164"/>
              <a:gd name="connsiteY12" fmla="*/ 2007806 h 3753987"/>
              <a:gd name="connsiteX13" fmla="*/ 4641593 w 5632164"/>
              <a:gd name="connsiteY13" fmla="*/ 2742741 h 3753987"/>
              <a:gd name="connsiteX14" fmla="*/ 4643579 w 5632164"/>
              <a:gd name="connsiteY14" fmla="*/ 3691468 h 3753987"/>
              <a:gd name="connsiteX15" fmla="*/ 3810979 w 5632164"/>
              <a:gd name="connsiteY15" fmla="*/ 3698191 h 3753987"/>
              <a:gd name="connsiteX16" fmla="*/ 3822554 w 5632164"/>
              <a:gd name="connsiteY16" fmla="*/ 1089427 h 3753987"/>
              <a:gd name="connsiteX17" fmla="*/ 4652174 w 5632164"/>
              <a:gd name="connsiteY17" fmla="*/ 1093405 h 3753987"/>
              <a:gd name="connsiteX18" fmla="*/ 4656031 w 5632164"/>
              <a:gd name="connsiteY18" fmla="*/ 1548676 h 3753987"/>
              <a:gd name="connsiteX19" fmla="*/ 5377800 w 5632164"/>
              <a:gd name="connsiteY19" fmla="*/ 1051891 h 3753987"/>
              <a:gd name="connsiteX20" fmla="*/ 1231919 w 5632164"/>
              <a:gd name="connsiteY20" fmla="*/ 1043007 h 3753987"/>
              <a:gd name="connsiteX21" fmla="*/ 2193418 w 5632164"/>
              <a:gd name="connsiteY21" fmla="*/ 1403497 h 3753987"/>
              <a:gd name="connsiteX22" fmla="*/ 2374378 w 5632164"/>
              <a:gd name="connsiteY22" fmla="*/ 2020696 h 3753987"/>
              <a:gd name="connsiteX23" fmla="*/ 2387379 w 5632164"/>
              <a:gd name="connsiteY23" fmla="*/ 3705621 h 3753987"/>
              <a:gd name="connsiteX24" fmla="*/ 1581787 w 5632164"/>
              <a:gd name="connsiteY24" fmla="*/ 3701288 h 3753987"/>
              <a:gd name="connsiteX25" fmla="*/ 1573706 w 5632164"/>
              <a:gd name="connsiteY25" fmla="*/ 3457648 h 3753987"/>
              <a:gd name="connsiteX26" fmla="*/ 4926 w 5632164"/>
              <a:gd name="connsiteY26" fmla="*/ 2915942 h 3753987"/>
              <a:gd name="connsiteX27" fmla="*/ 1569373 w 5632164"/>
              <a:gd name="connsiteY27" fmla="*/ 2088215 h 3753987"/>
              <a:gd name="connsiteX28" fmla="*/ 1495701 w 5632164"/>
              <a:gd name="connsiteY28" fmla="*/ 1841196 h 3753987"/>
              <a:gd name="connsiteX29" fmla="*/ 364618 w 5632164"/>
              <a:gd name="connsiteY29" fmla="*/ 1884533 h 3753987"/>
              <a:gd name="connsiteX30" fmla="*/ 212353 w 5632164"/>
              <a:gd name="connsiteY30" fmla="*/ 1227638 h 3753987"/>
              <a:gd name="connsiteX31" fmla="*/ 1231919 w 5632164"/>
              <a:gd name="connsiteY31" fmla="*/ 1043007 h 3753987"/>
              <a:gd name="connsiteX32" fmla="*/ 2994963 w 5632164"/>
              <a:gd name="connsiteY32" fmla="*/ 0 h 3753987"/>
              <a:gd name="connsiteX33" fmla="*/ 3223697 w 5632164"/>
              <a:gd name="connsiteY33" fmla="*/ 0 h 3753987"/>
              <a:gd name="connsiteX34" fmla="*/ 3566530 w 5632164"/>
              <a:gd name="connsiteY34" fmla="*/ 342833 h 3753987"/>
              <a:gd name="connsiteX35" fmla="*/ 3566530 w 5632164"/>
              <a:gd name="connsiteY35" fmla="*/ 417835 h 3753987"/>
              <a:gd name="connsiteX36" fmla="*/ 3223697 w 5632164"/>
              <a:gd name="connsiteY36" fmla="*/ 760668 h 3753987"/>
              <a:gd name="connsiteX37" fmla="*/ 2994963 w 5632164"/>
              <a:gd name="connsiteY37" fmla="*/ 760668 h 3753987"/>
              <a:gd name="connsiteX38" fmla="*/ 2652130 w 5632164"/>
              <a:gd name="connsiteY38" fmla="*/ 417835 h 3753987"/>
              <a:gd name="connsiteX39" fmla="*/ 2652130 w 5632164"/>
              <a:gd name="connsiteY39" fmla="*/ 342833 h 3753987"/>
              <a:gd name="connsiteX40" fmla="*/ 2994963 w 5632164"/>
              <a:gd name="connsiteY40" fmla="*/ 0 h 3753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5632164" h="3753987">
                <a:moveTo>
                  <a:pt x="1287387" y="2564464"/>
                </a:moveTo>
                <a:cubicBezTo>
                  <a:pt x="913540" y="2573131"/>
                  <a:pt x="824409" y="2749367"/>
                  <a:pt x="817186" y="2878655"/>
                </a:cubicBezTo>
                <a:cubicBezTo>
                  <a:pt x="809963" y="3007943"/>
                  <a:pt x="919748" y="3136508"/>
                  <a:pt x="1114040" y="3158176"/>
                </a:cubicBezTo>
                <a:cubicBezTo>
                  <a:pt x="1308332" y="3179844"/>
                  <a:pt x="1566907" y="3005485"/>
                  <a:pt x="1566907" y="3008665"/>
                </a:cubicBezTo>
                <a:cubicBezTo>
                  <a:pt x="1565462" y="2863487"/>
                  <a:pt x="1568352" y="2726977"/>
                  <a:pt x="1566907" y="2581799"/>
                </a:cubicBezTo>
                <a:close/>
                <a:moveTo>
                  <a:pt x="2697143" y="1092899"/>
                </a:moveTo>
                <a:lnTo>
                  <a:pt x="3523220" y="1092899"/>
                </a:lnTo>
                <a:lnTo>
                  <a:pt x="3523220" y="3706067"/>
                </a:lnTo>
                <a:lnTo>
                  <a:pt x="2697143" y="3706067"/>
                </a:lnTo>
                <a:close/>
                <a:moveTo>
                  <a:pt x="5377800" y="1051891"/>
                </a:moveTo>
                <a:cubicBezTo>
                  <a:pt x="5454756" y="1053411"/>
                  <a:pt x="5539326" y="1065034"/>
                  <a:pt x="5632164" y="1089547"/>
                </a:cubicBezTo>
                <a:cubicBezTo>
                  <a:pt x="5628965" y="1383415"/>
                  <a:pt x="5630232" y="1744683"/>
                  <a:pt x="5624445" y="1915088"/>
                </a:cubicBezTo>
                <a:cubicBezTo>
                  <a:pt x="5629606" y="1940830"/>
                  <a:pt x="5114516" y="1641174"/>
                  <a:pt x="4787211" y="2007806"/>
                </a:cubicBezTo>
                <a:cubicBezTo>
                  <a:pt x="4598801" y="2209740"/>
                  <a:pt x="4644165" y="2417928"/>
                  <a:pt x="4641593" y="2742741"/>
                </a:cubicBezTo>
                <a:cubicBezTo>
                  <a:pt x="4646737" y="3052122"/>
                  <a:pt x="4639738" y="3454750"/>
                  <a:pt x="4643579" y="3691468"/>
                </a:cubicBezTo>
                <a:lnTo>
                  <a:pt x="3810979" y="3698191"/>
                </a:lnTo>
                <a:cubicBezTo>
                  <a:pt x="3814837" y="2828603"/>
                  <a:pt x="3818696" y="1959015"/>
                  <a:pt x="3822554" y="1089427"/>
                </a:cubicBezTo>
                <a:lnTo>
                  <a:pt x="4652174" y="1093405"/>
                </a:lnTo>
                <a:cubicBezTo>
                  <a:pt x="4654763" y="1180878"/>
                  <a:pt x="4652172" y="1395633"/>
                  <a:pt x="4656031" y="1548676"/>
                </a:cubicBezTo>
                <a:cubicBezTo>
                  <a:pt x="4673488" y="1525625"/>
                  <a:pt x="4839110" y="1041249"/>
                  <a:pt x="5377800" y="1051891"/>
                </a:cubicBezTo>
                <a:close/>
                <a:moveTo>
                  <a:pt x="1231919" y="1043007"/>
                </a:moveTo>
                <a:cubicBezTo>
                  <a:pt x="1597833" y="1040199"/>
                  <a:pt x="1972768" y="1121894"/>
                  <a:pt x="2193418" y="1403497"/>
                </a:cubicBezTo>
                <a:cubicBezTo>
                  <a:pt x="2388082" y="1675680"/>
                  <a:pt x="2383396" y="2017199"/>
                  <a:pt x="2374378" y="2020696"/>
                </a:cubicBezTo>
                <a:lnTo>
                  <a:pt x="2387379" y="3705621"/>
                </a:lnTo>
                <a:lnTo>
                  <a:pt x="1581787" y="3701288"/>
                </a:lnTo>
                <a:cubicBezTo>
                  <a:pt x="1580519" y="3579065"/>
                  <a:pt x="1573608" y="3532923"/>
                  <a:pt x="1573706" y="3457648"/>
                </a:cubicBezTo>
                <a:cubicBezTo>
                  <a:pt x="507726" y="4205767"/>
                  <a:pt x="-59357" y="3353640"/>
                  <a:pt x="4926" y="2915942"/>
                </a:cubicBezTo>
                <a:cubicBezTo>
                  <a:pt x="114088" y="1835982"/>
                  <a:pt x="1539760" y="2094715"/>
                  <a:pt x="1569373" y="2088215"/>
                </a:cubicBezTo>
                <a:cubicBezTo>
                  <a:pt x="1557914" y="2080834"/>
                  <a:pt x="1570818" y="1935814"/>
                  <a:pt x="1495701" y="1841196"/>
                </a:cubicBezTo>
                <a:cubicBezTo>
                  <a:pt x="1265393" y="1576684"/>
                  <a:pt x="534451" y="1832226"/>
                  <a:pt x="364618" y="1884533"/>
                </a:cubicBezTo>
                <a:lnTo>
                  <a:pt x="212353" y="1227638"/>
                </a:lnTo>
                <a:cubicBezTo>
                  <a:pt x="305907" y="1189919"/>
                  <a:pt x="761457" y="1046618"/>
                  <a:pt x="1231919" y="1043007"/>
                </a:cubicBezTo>
                <a:close/>
                <a:moveTo>
                  <a:pt x="2994963" y="0"/>
                </a:moveTo>
                <a:lnTo>
                  <a:pt x="3223697" y="0"/>
                </a:lnTo>
                <a:cubicBezTo>
                  <a:pt x="3413038" y="0"/>
                  <a:pt x="3566530" y="153492"/>
                  <a:pt x="3566530" y="342833"/>
                </a:cubicBezTo>
                <a:lnTo>
                  <a:pt x="3566530" y="417835"/>
                </a:lnTo>
                <a:cubicBezTo>
                  <a:pt x="3566530" y="607176"/>
                  <a:pt x="3413038" y="760668"/>
                  <a:pt x="3223697" y="760668"/>
                </a:cubicBezTo>
                <a:lnTo>
                  <a:pt x="2994963" y="760668"/>
                </a:lnTo>
                <a:cubicBezTo>
                  <a:pt x="2805622" y="760668"/>
                  <a:pt x="2652130" y="607176"/>
                  <a:pt x="2652130" y="417835"/>
                </a:cubicBezTo>
                <a:lnTo>
                  <a:pt x="2652130" y="342833"/>
                </a:lnTo>
                <a:cubicBezTo>
                  <a:pt x="2652130" y="153492"/>
                  <a:pt x="2805622" y="0"/>
                  <a:pt x="2994963" y="0"/>
                </a:cubicBezTo>
                <a:close/>
              </a:path>
            </a:pathLst>
          </a:custGeom>
          <a:solidFill>
            <a:srgbClr val="FFFFFF">
              <a:alpha val="65000"/>
            </a:srgb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s-ES" dirty="0"/>
          </a:p>
        </p:txBody>
      </p:sp>
      <p:pic>
        <p:nvPicPr>
          <p:cNvPr id="15" name="Imagen 14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6465" y="434446"/>
            <a:ext cx="1116541" cy="184552"/>
          </a:xfrm>
          <a:prstGeom prst="rect">
            <a:avLst/>
          </a:prstGeom>
        </p:spPr>
      </p:pic>
      <p:sp>
        <p:nvSpPr>
          <p:cNvPr id="16" name="Footer Placeholder 1"/>
          <p:cNvSpPr txBox="1">
            <a:spLocks/>
          </p:cNvSpPr>
          <p:nvPr userDrawn="1"/>
        </p:nvSpPr>
        <p:spPr>
          <a:xfrm>
            <a:off x="625690" y="6468178"/>
            <a:ext cx="4787138" cy="206106"/>
          </a:xfrm>
          <a:prstGeom prst="rect">
            <a:avLst/>
          </a:prstGeom>
        </p:spPr>
        <p:txBody>
          <a:bodyPr vert="horz" lIns="90000" tIns="0" rIns="0" bIns="0" rtlCol="0"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r>
              <a:rPr lang="en-US" altLang="ja-JP" sz="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(C)2021 Johnson Controls - Hitachi Air Conditioning</a:t>
            </a:r>
            <a:endParaRPr lang="en-GB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7" name="Rectangle 6"/>
          <p:cNvSpPr txBox="1">
            <a:spLocks noChangeArrowheads="1"/>
          </p:cNvSpPr>
          <p:nvPr userDrawn="1"/>
        </p:nvSpPr>
        <p:spPr bwMode="auto">
          <a:xfrm>
            <a:off x="11461990" y="6458383"/>
            <a:ext cx="29416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eaLnBrk="1" hangingPunct="1"/>
            <a:fld id="{5CFF3644-1C11-477C-A5D5-3A3BC5CE8122}" type="slidenum">
              <a:rPr lang="de-DE" sz="1200" b="1" smtClean="0">
                <a:solidFill>
                  <a:schemeClr val="bg1"/>
                </a:solidFill>
                <a:latin typeface="+mn-lt"/>
              </a:rPr>
              <a:pPr algn="l" eaLnBrk="1" hangingPunct="1"/>
              <a:t>‹#›</a:t>
            </a:fld>
            <a:endParaRPr lang="de-DE" sz="12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23190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io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9A0C6B-F474-4DDF-8344-0D1FDEAE6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758" y="557631"/>
            <a:ext cx="7729659" cy="477085"/>
          </a:xfrm>
        </p:spPr>
        <p:txBody>
          <a:bodyPr anchor="t">
            <a:noAutofit/>
          </a:bodyPr>
          <a:lstStyle>
            <a:lvl1pPr>
              <a:defRPr sz="2400" b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s-ES" dirty="0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542688E6-AAC8-426B-837D-1AECBCBAA5E6}"/>
              </a:ext>
            </a:extLst>
          </p:cNvPr>
          <p:cNvSpPr/>
          <p:nvPr userDrawn="1"/>
        </p:nvSpPr>
        <p:spPr>
          <a:xfrm>
            <a:off x="775853" y="390209"/>
            <a:ext cx="126000" cy="3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accent2"/>
              </a:solidFill>
            </a:endParaRPr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ED87E6DA-584F-49DB-B01B-39FECB981598}"/>
              </a:ext>
            </a:extLst>
          </p:cNvPr>
          <p:cNvSpPr txBox="1">
            <a:spLocks/>
          </p:cNvSpPr>
          <p:nvPr userDrawn="1"/>
        </p:nvSpPr>
        <p:spPr>
          <a:xfrm>
            <a:off x="6003484" y="1603237"/>
            <a:ext cx="545267" cy="61142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8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“</a:t>
            </a:r>
          </a:p>
        </p:txBody>
      </p:sp>
      <p:sp>
        <p:nvSpPr>
          <p:cNvPr id="18" name="Marcador de texto 17">
            <a:extLst>
              <a:ext uri="{FF2B5EF4-FFF2-40B4-BE49-F238E27FC236}">
                <a16:creationId xmlns:a16="http://schemas.microsoft.com/office/drawing/2014/main" id="{239B1CD9-DD16-4FDB-8630-40F7F125C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68203" y="1666333"/>
            <a:ext cx="3984183" cy="548331"/>
          </a:xfr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buFontTx/>
              <a:buNone/>
              <a:defRPr lang="es-ES" sz="1800" b="1" kern="120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0" name="Marcador de texto 17">
            <a:extLst>
              <a:ext uri="{FF2B5EF4-FFF2-40B4-BE49-F238E27FC236}">
                <a16:creationId xmlns:a16="http://schemas.microsoft.com/office/drawing/2014/main" id="{565B4425-D6CC-40FC-AD53-2F6F19CE5E6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8204" y="2338533"/>
            <a:ext cx="3984183" cy="2806344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1400"/>
              </a:spcAft>
              <a:buFontTx/>
              <a:buNone/>
              <a:defRPr lang="es-ES" sz="1700" b="0" kern="1200" dirty="0" smtClean="0">
                <a:solidFill>
                  <a:schemeClr val="accent2"/>
                </a:solidFill>
                <a:latin typeface="+mn-lt"/>
                <a:ea typeface="Source Sans Pro ExtraLight" panose="020B0303030403020204" pitchFamily="34" charset="0"/>
                <a:cs typeface="+mj-cs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FC9200D-7330-442A-9221-2B68F796237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22018" y="2147556"/>
            <a:ext cx="4633854" cy="3841763"/>
          </a:xfr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buFontTx/>
              <a:buNone/>
              <a:defRPr lang="es-ES" sz="3800" b="1" kern="120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lnSpc>
                <a:spcPct val="80000"/>
              </a:lnSpc>
              <a:buFontTx/>
              <a:buNone/>
              <a:defRPr lang="es-ES" sz="3800" kern="120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2pPr>
            <a:lvl3pPr marL="914400" indent="0">
              <a:lnSpc>
                <a:spcPct val="80000"/>
              </a:lnSpc>
              <a:buFontTx/>
              <a:buNone/>
              <a:defRPr lang="es-ES" sz="3800" kern="120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3pPr>
            <a:lvl4pPr marL="1371600" indent="0">
              <a:lnSpc>
                <a:spcPct val="80000"/>
              </a:lnSpc>
              <a:buFontTx/>
              <a:buNone/>
              <a:defRPr lang="es-ES" sz="3800" kern="120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4pPr>
            <a:lvl5pPr marL="1828800" indent="0">
              <a:lnSpc>
                <a:spcPct val="80000"/>
              </a:lnSpc>
              <a:buFontTx/>
              <a:buNone/>
              <a:defRPr lang="es-ES" sz="3800" kern="1200" dirty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14" name="Imagen 1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4892" y="443664"/>
            <a:ext cx="781262" cy="129134"/>
          </a:xfrm>
          <a:prstGeom prst="rect">
            <a:avLst/>
          </a:prstGeom>
          <a:noFill/>
        </p:spPr>
      </p:pic>
      <p:sp>
        <p:nvSpPr>
          <p:cNvPr id="12" name="Footer Placeholder 1"/>
          <p:cNvSpPr txBox="1">
            <a:spLocks/>
          </p:cNvSpPr>
          <p:nvPr userDrawn="1"/>
        </p:nvSpPr>
        <p:spPr>
          <a:xfrm>
            <a:off x="625690" y="6468178"/>
            <a:ext cx="4787138" cy="206106"/>
          </a:xfrm>
          <a:prstGeom prst="rect">
            <a:avLst/>
          </a:prstGeom>
        </p:spPr>
        <p:txBody>
          <a:bodyPr vert="horz" lIns="90000" tIns="0" rIns="0" bIns="0" rtlCol="0"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r>
              <a:rPr lang="en-US" altLang="ja-JP" sz="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(C)2021 Johnson Controls - Hitachi Air Conditioning</a:t>
            </a:r>
            <a:endParaRPr lang="en-GB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3" name="Rectangle 6"/>
          <p:cNvSpPr txBox="1">
            <a:spLocks noChangeArrowheads="1"/>
          </p:cNvSpPr>
          <p:nvPr userDrawn="1"/>
        </p:nvSpPr>
        <p:spPr bwMode="auto">
          <a:xfrm>
            <a:off x="11461990" y="6458383"/>
            <a:ext cx="29416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eaLnBrk="1" hangingPunct="1"/>
            <a:fld id="{5CFF3644-1C11-477C-A5D5-3A3BC5CE8122}" type="slidenum">
              <a:rPr lang="de-DE" sz="1200" b="1" smtClean="0">
                <a:solidFill>
                  <a:schemeClr val="tx1"/>
                </a:solidFill>
                <a:latin typeface="+mn-lt"/>
              </a:rPr>
              <a:pPr algn="l" eaLnBrk="1" hangingPunct="1"/>
              <a:t>‹#›</a:t>
            </a:fld>
            <a:endParaRPr lang="de-DE" sz="1200" b="1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852049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49BA79F9-1EEA-4B03-8005-43FA6F8A3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s-ES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AA34A08-BA54-4C70-9D4B-2FB9E9EB0B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s-ES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A4BEBE3-65DA-4A75-8275-642ECFFEC2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E45661A-C7AD-476E-8960-C12F2E7A1F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0892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52" r:id="rId4"/>
    <p:sldLayoutId id="2147483660" r:id="rId5"/>
    <p:sldLayoutId id="2147483661" r:id="rId6"/>
    <p:sldLayoutId id="2147483680" r:id="rId7"/>
    <p:sldLayoutId id="2147483679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81" r:id="rId14"/>
    <p:sldLayoutId id="2147483682" r:id="rId15"/>
    <p:sldLayoutId id="2147483668" r:id="rId16"/>
    <p:sldLayoutId id="2147483669" r:id="rId17"/>
    <p:sldLayoutId id="2147483670" r:id="rId18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1FCF1A31-659D-42A3-9247-7238D2411A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533" y="818098"/>
            <a:ext cx="10772775" cy="4486275"/>
          </a:xfrm>
          <a:prstGeom prst="rect">
            <a:avLst/>
          </a:prstGeom>
        </p:spPr>
      </p:pic>
      <p:sp>
        <p:nvSpPr>
          <p:cNvPr id="9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430" y="555450"/>
            <a:ext cx="5449570" cy="477085"/>
          </a:xfrm>
        </p:spPr>
        <p:txBody>
          <a:bodyPr/>
          <a:lstStyle/>
          <a:p>
            <a:pPr>
              <a:buClr>
                <a:schemeClr val="tx1"/>
              </a:buClr>
            </a:pPr>
            <a:r>
              <a:rPr lang="en-US" sz="2400" dirty="0" err="1">
                <a:solidFill>
                  <a:srgbClr val="C00000"/>
                </a:solidFill>
              </a:rPr>
              <a:t>Yutaki</a:t>
            </a:r>
            <a:r>
              <a:rPr lang="en-US" sz="2400" dirty="0">
                <a:solidFill>
                  <a:srgbClr val="C00000"/>
                </a:solidFill>
              </a:rPr>
              <a:t> S</a:t>
            </a:r>
            <a:endParaRPr lang="en-US" sz="2400" cap="all" dirty="0">
              <a:solidFill>
                <a:srgbClr val="C00000"/>
              </a:solidFill>
            </a:endParaRPr>
          </a:p>
        </p:txBody>
      </p:sp>
      <p:sp>
        <p:nvSpPr>
          <p:cNvPr id="4" name="Título 16">
            <a:extLst>
              <a:ext uri="{FF2B5EF4-FFF2-40B4-BE49-F238E27FC236}">
                <a16:creationId xmlns:a16="http://schemas.microsoft.com/office/drawing/2014/main" id="{622F1421-7856-470A-8FC5-EAFC542DEA5E}"/>
              </a:ext>
            </a:extLst>
          </p:cNvPr>
          <p:cNvSpPr txBox="1">
            <a:spLocks/>
          </p:cNvSpPr>
          <p:nvPr/>
        </p:nvSpPr>
        <p:spPr>
          <a:xfrm>
            <a:off x="639200" y="5371485"/>
            <a:ext cx="11081379" cy="66860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800" dirty="0">
                <a:solidFill>
                  <a:srgbClr val="595959"/>
                </a:solidFill>
              </a:rPr>
              <a:t>Режими роботи: опалення, ГВП та охолодження з трьох-ходовим клапаном для ГВП  та 1 зимова </a:t>
            </a:r>
          </a:p>
          <a:p>
            <a:pPr>
              <a:buClr>
                <a:schemeClr val="tx1"/>
              </a:buClr>
            </a:pPr>
            <a:r>
              <a:rPr lang="uk-UA" sz="1800" dirty="0">
                <a:solidFill>
                  <a:srgbClr val="595959"/>
                </a:solidFill>
              </a:rPr>
              <a:t>та 1 літня теплові зони </a:t>
            </a:r>
            <a:endParaRPr lang="en-US" sz="1800" cap="all" dirty="0">
              <a:solidFill>
                <a:srgbClr val="595959"/>
              </a:solidFill>
            </a:endParaRPr>
          </a:p>
        </p:txBody>
      </p:sp>
      <p:sp>
        <p:nvSpPr>
          <p:cNvPr id="7" name="Título 16">
            <a:extLst>
              <a:ext uri="{FF2B5EF4-FFF2-40B4-BE49-F238E27FC236}">
                <a16:creationId xmlns:a16="http://schemas.microsoft.com/office/drawing/2014/main" id="{93DD8F91-EF2A-4ACD-B285-D3AC7DC1636B}"/>
              </a:ext>
            </a:extLst>
          </p:cNvPr>
          <p:cNvSpPr txBox="1">
            <a:spLocks/>
          </p:cNvSpPr>
          <p:nvPr/>
        </p:nvSpPr>
        <p:spPr>
          <a:xfrm>
            <a:off x="551839" y="3305952"/>
            <a:ext cx="1316594" cy="30970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Зовнішній блок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8" name="Título 16">
            <a:extLst>
              <a:ext uri="{FF2B5EF4-FFF2-40B4-BE49-F238E27FC236}">
                <a16:creationId xmlns:a16="http://schemas.microsoft.com/office/drawing/2014/main" id="{9DD7E5FF-A633-4B12-9DE9-9F6448F44228}"/>
              </a:ext>
            </a:extLst>
          </p:cNvPr>
          <p:cNvSpPr txBox="1">
            <a:spLocks/>
          </p:cNvSpPr>
          <p:nvPr/>
        </p:nvSpPr>
        <p:spPr>
          <a:xfrm>
            <a:off x="1860044" y="2372992"/>
            <a:ext cx="1316594" cy="30970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Внутрішній блок</a:t>
            </a:r>
          </a:p>
          <a:p>
            <a:pPr>
              <a:buClr>
                <a:schemeClr val="tx1"/>
              </a:buClr>
            </a:pPr>
            <a:r>
              <a:rPr lang="uk-UA" sz="1200" b="0" cap="all" dirty="0">
                <a:solidFill>
                  <a:srgbClr val="595959"/>
                </a:solidFill>
              </a:rPr>
              <a:t>(</a:t>
            </a:r>
            <a:r>
              <a:rPr lang="uk-UA" sz="1200" b="0" dirty="0">
                <a:solidFill>
                  <a:srgbClr val="595959"/>
                </a:solidFill>
              </a:rPr>
              <a:t>гідромодуль</a:t>
            </a:r>
            <a:r>
              <a:rPr lang="uk-UA" sz="1200" b="0" cap="all" dirty="0">
                <a:solidFill>
                  <a:srgbClr val="595959"/>
                </a:solidFill>
              </a:rPr>
              <a:t>)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10" name="Título 16">
            <a:extLst>
              <a:ext uri="{FF2B5EF4-FFF2-40B4-BE49-F238E27FC236}">
                <a16:creationId xmlns:a16="http://schemas.microsoft.com/office/drawing/2014/main" id="{5E6E42D3-EC55-4675-B510-996A9D952755}"/>
              </a:ext>
            </a:extLst>
          </p:cNvPr>
          <p:cNvSpPr txBox="1">
            <a:spLocks/>
          </p:cNvSpPr>
          <p:nvPr/>
        </p:nvSpPr>
        <p:spPr>
          <a:xfrm>
            <a:off x="3740120" y="3142516"/>
            <a:ext cx="983823" cy="30970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Бак ГВП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11" name="Título 16">
            <a:extLst>
              <a:ext uri="{FF2B5EF4-FFF2-40B4-BE49-F238E27FC236}">
                <a16:creationId xmlns:a16="http://schemas.microsoft.com/office/drawing/2014/main" id="{B07AEEC9-265D-4924-8333-ACEA6E2F7EB1}"/>
              </a:ext>
            </a:extLst>
          </p:cNvPr>
          <p:cNvSpPr txBox="1">
            <a:spLocks/>
          </p:cNvSpPr>
          <p:nvPr/>
        </p:nvSpPr>
        <p:spPr>
          <a:xfrm>
            <a:off x="8461557" y="3254331"/>
            <a:ext cx="983823" cy="30970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 err="1">
                <a:solidFill>
                  <a:srgbClr val="595959"/>
                </a:solidFill>
              </a:rPr>
              <a:t>Фанкойл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12" name="Título 16">
            <a:extLst>
              <a:ext uri="{FF2B5EF4-FFF2-40B4-BE49-F238E27FC236}">
                <a16:creationId xmlns:a16="http://schemas.microsoft.com/office/drawing/2014/main" id="{F218D10C-4582-435E-881B-4BA897BA76D4}"/>
              </a:ext>
            </a:extLst>
          </p:cNvPr>
          <p:cNvSpPr txBox="1">
            <a:spLocks/>
          </p:cNvSpPr>
          <p:nvPr/>
        </p:nvSpPr>
        <p:spPr>
          <a:xfrm>
            <a:off x="6595630" y="3002707"/>
            <a:ext cx="983823" cy="38580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Запобіжний клапан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13" name="Título 16">
            <a:extLst>
              <a:ext uri="{FF2B5EF4-FFF2-40B4-BE49-F238E27FC236}">
                <a16:creationId xmlns:a16="http://schemas.microsoft.com/office/drawing/2014/main" id="{407D34EF-4CA9-4735-A53F-21C960363FF1}"/>
              </a:ext>
            </a:extLst>
          </p:cNvPr>
          <p:cNvSpPr txBox="1">
            <a:spLocks/>
          </p:cNvSpPr>
          <p:nvPr/>
        </p:nvSpPr>
        <p:spPr>
          <a:xfrm>
            <a:off x="6179889" y="4343173"/>
            <a:ext cx="983823" cy="38580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Буфер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14" name="Título 16">
            <a:extLst>
              <a:ext uri="{FF2B5EF4-FFF2-40B4-BE49-F238E27FC236}">
                <a16:creationId xmlns:a16="http://schemas.microsoft.com/office/drawing/2014/main" id="{449D1646-F838-481B-99C4-6B18B01E3BA8}"/>
              </a:ext>
            </a:extLst>
          </p:cNvPr>
          <p:cNvSpPr txBox="1">
            <a:spLocks/>
          </p:cNvSpPr>
          <p:nvPr/>
        </p:nvSpPr>
        <p:spPr>
          <a:xfrm>
            <a:off x="7236902" y="4586408"/>
            <a:ext cx="983823" cy="38580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деаератор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15" name="Título 16">
            <a:extLst>
              <a:ext uri="{FF2B5EF4-FFF2-40B4-BE49-F238E27FC236}">
                <a16:creationId xmlns:a16="http://schemas.microsoft.com/office/drawing/2014/main" id="{223387EB-A56E-4860-816F-0575787CB936}"/>
              </a:ext>
            </a:extLst>
          </p:cNvPr>
          <p:cNvSpPr txBox="1">
            <a:spLocks/>
          </p:cNvSpPr>
          <p:nvPr/>
        </p:nvSpPr>
        <p:spPr>
          <a:xfrm>
            <a:off x="9609347" y="1958083"/>
            <a:ext cx="1428439" cy="5949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Змішувальний вузол теплої підлоги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0991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123079B-1387-491C-8574-DB63BB49E8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039" y="672452"/>
            <a:ext cx="10585246" cy="5182551"/>
          </a:xfrm>
          <a:prstGeom prst="rect">
            <a:avLst/>
          </a:prstGeom>
        </p:spPr>
      </p:pic>
      <p:sp>
        <p:nvSpPr>
          <p:cNvPr id="9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430" y="555450"/>
            <a:ext cx="5449570" cy="477085"/>
          </a:xfrm>
        </p:spPr>
        <p:txBody>
          <a:bodyPr/>
          <a:lstStyle/>
          <a:p>
            <a:pPr>
              <a:buClr>
                <a:schemeClr val="tx1"/>
              </a:buClr>
            </a:pPr>
            <a:r>
              <a:rPr lang="en-US" sz="2400" dirty="0" err="1">
                <a:solidFill>
                  <a:srgbClr val="C00000"/>
                </a:solidFill>
              </a:rPr>
              <a:t>Yutaki</a:t>
            </a:r>
            <a:r>
              <a:rPr lang="en-US" sz="2400" dirty="0">
                <a:solidFill>
                  <a:srgbClr val="C00000"/>
                </a:solidFill>
              </a:rPr>
              <a:t> S</a:t>
            </a:r>
            <a:r>
              <a:rPr lang="uk-UA" sz="2400" dirty="0">
                <a:solidFill>
                  <a:srgbClr val="C00000"/>
                </a:solidFill>
              </a:rPr>
              <a:t> </a:t>
            </a:r>
            <a:r>
              <a:rPr lang="en-US" sz="2400" dirty="0">
                <a:solidFill>
                  <a:srgbClr val="C00000"/>
                </a:solidFill>
              </a:rPr>
              <a:t>Combi</a:t>
            </a:r>
            <a:endParaRPr lang="en-US" sz="2400" cap="all" dirty="0">
              <a:solidFill>
                <a:srgbClr val="C00000"/>
              </a:solidFill>
            </a:endParaRPr>
          </a:p>
        </p:txBody>
      </p:sp>
      <p:sp>
        <p:nvSpPr>
          <p:cNvPr id="4" name="Título 16">
            <a:extLst>
              <a:ext uri="{FF2B5EF4-FFF2-40B4-BE49-F238E27FC236}">
                <a16:creationId xmlns:a16="http://schemas.microsoft.com/office/drawing/2014/main" id="{622F1421-7856-470A-8FC5-EAFC542DEA5E}"/>
              </a:ext>
            </a:extLst>
          </p:cNvPr>
          <p:cNvSpPr txBox="1">
            <a:spLocks/>
          </p:cNvSpPr>
          <p:nvPr/>
        </p:nvSpPr>
        <p:spPr>
          <a:xfrm>
            <a:off x="566305" y="5855003"/>
            <a:ext cx="11081379" cy="66860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800" dirty="0">
                <a:solidFill>
                  <a:srgbClr val="595959"/>
                </a:solidFill>
              </a:rPr>
              <a:t>Режими роботи: опалення, ГВП та осушення з резервним котлом</a:t>
            </a:r>
            <a:endParaRPr lang="en-US" sz="1800" cap="all" dirty="0">
              <a:solidFill>
                <a:srgbClr val="595959"/>
              </a:solidFill>
            </a:endParaRPr>
          </a:p>
        </p:txBody>
      </p:sp>
      <p:sp>
        <p:nvSpPr>
          <p:cNvPr id="7" name="Título 16">
            <a:extLst>
              <a:ext uri="{FF2B5EF4-FFF2-40B4-BE49-F238E27FC236}">
                <a16:creationId xmlns:a16="http://schemas.microsoft.com/office/drawing/2014/main" id="{93DD8F91-EF2A-4ACD-B285-D3AC7DC1636B}"/>
              </a:ext>
            </a:extLst>
          </p:cNvPr>
          <p:cNvSpPr txBox="1">
            <a:spLocks/>
          </p:cNvSpPr>
          <p:nvPr/>
        </p:nvSpPr>
        <p:spPr>
          <a:xfrm>
            <a:off x="587039" y="3737444"/>
            <a:ext cx="1316594" cy="30970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Зовнішній блок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8" name="Título 16">
            <a:extLst>
              <a:ext uri="{FF2B5EF4-FFF2-40B4-BE49-F238E27FC236}">
                <a16:creationId xmlns:a16="http://schemas.microsoft.com/office/drawing/2014/main" id="{9DD7E5FF-A633-4B12-9DE9-9F6448F44228}"/>
              </a:ext>
            </a:extLst>
          </p:cNvPr>
          <p:cNvSpPr txBox="1">
            <a:spLocks/>
          </p:cNvSpPr>
          <p:nvPr/>
        </p:nvSpPr>
        <p:spPr>
          <a:xfrm>
            <a:off x="1507705" y="1890546"/>
            <a:ext cx="2462329" cy="30970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Циркуляційний контур для геліоустановок з електронним регулюванням</a:t>
            </a:r>
            <a:endParaRPr lang="en-US" sz="1200" b="0" dirty="0">
              <a:solidFill>
                <a:srgbClr val="595959"/>
              </a:solidFill>
            </a:endParaRPr>
          </a:p>
        </p:txBody>
      </p:sp>
      <p:sp>
        <p:nvSpPr>
          <p:cNvPr id="10" name="Título 16">
            <a:extLst>
              <a:ext uri="{FF2B5EF4-FFF2-40B4-BE49-F238E27FC236}">
                <a16:creationId xmlns:a16="http://schemas.microsoft.com/office/drawing/2014/main" id="{5E6E42D3-EC55-4675-B510-996A9D952755}"/>
              </a:ext>
            </a:extLst>
          </p:cNvPr>
          <p:cNvSpPr txBox="1">
            <a:spLocks/>
          </p:cNvSpPr>
          <p:nvPr/>
        </p:nvSpPr>
        <p:spPr>
          <a:xfrm>
            <a:off x="4137815" y="4057186"/>
            <a:ext cx="1428439" cy="5949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Внутрішній блок ТН з баком ГВП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11" name="Título 16">
            <a:extLst>
              <a:ext uri="{FF2B5EF4-FFF2-40B4-BE49-F238E27FC236}">
                <a16:creationId xmlns:a16="http://schemas.microsoft.com/office/drawing/2014/main" id="{B07AEEC9-265D-4924-8333-ACEA6E2F7EB1}"/>
              </a:ext>
            </a:extLst>
          </p:cNvPr>
          <p:cNvSpPr txBox="1">
            <a:spLocks/>
          </p:cNvSpPr>
          <p:nvPr/>
        </p:nvSpPr>
        <p:spPr>
          <a:xfrm>
            <a:off x="8386057" y="2987664"/>
            <a:ext cx="983823" cy="30970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 err="1">
                <a:solidFill>
                  <a:srgbClr val="595959"/>
                </a:solidFill>
              </a:rPr>
              <a:t>Фанкойли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12" name="Título 16">
            <a:extLst>
              <a:ext uri="{FF2B5EF4-FFF2-40B4-BE49-F238E27FC236}">
                <a16:creationId xmlns:a16="http://schemas.microsoft.com/office/drawing/2014/main" id="{F218D10C-4582-435E-881B-4BA897BA76D4}"/>
              </a:ext>
            </a:extLst>
          </p:cNvPr>
          <p:cNvSpPr txBox="1">
            <a:spLocks/>
          </p:cNvSpPr>
          <p:nvPr/>
        </p:nvSpPr>
        <p:spPr>
          <a:xfrm>
            <a:off x="5879662" y="3903569"/>
            <a:ext cx="983823" cy="38580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Запобіжний клапан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14" name="Título 16">
            <a:extLst>
              <a:ext uri="{FF2B5EF4-FFF2-40B4-BE49-F238E27FC236}">
                <a16:creationId xmlns:a16="http://schemas.microsoft.com/office/drawing/2014/main" id="{449D1646-F838-481B-99C4-6B18B01E3BA8}"/>
              </a:ext>
            </a:extLst>
          </p:cNvPr>
          <p:cNvSpPr txBox="1">
            <a:spLocks/>
          </p:cNvSpPr>
          <p:nvPr/>
        </p:nvSpPr>
        <p:spPr>
          <a:xfrm>
            <a:off x="6565782" y="5005858"/>
            <a:ext cx="983823" cy="38580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деаератор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15" name="Título 16">
            <a:extLst>
              <a:ext uri="{FF2B5EF4-FFF2-40B4-BE49-F238E27FC236}">
                <a16:creationId xmlns:a16="http://schemas.microsoft.com/office/drawing/2014/main" id="{223387EB-A56E-4860-816F-0575787CB936}"/>
              </a:ext>
            </a:extLst>
          </p:cNvPr>
          <p:cNvSpPr txBox="1">
            <a:spLocks/>
          </p:cNvSpPr>
          <p:nvPr/>
        </p:nvSpPr>
        <p:spPr>
          <a:xfrm>
            <a:off x="9779046" y="3297368"/>
            <a:ext cx="1868638" cy="5949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Змішувальний контур теплої підлоги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19" name="Título 16">
            <a:extLst>
              <a:ext uri="{FF2B5EF4-FFF2-40B4-BE49-F238E27FC236}">
                <a16:creationId xmlns:a16="http://schemas.microsoft.com/office/drawing/2014/main" id="{99F8C57F-E817-4215-9E84-B5B77C500FC4}"/>
              </a:ext>
            </a:extLst>
          </p:cNvPr>
          <p:cNvSpPr txBox="1">
            <a:spLocks/>
          </p:cNvSpPr>
          <p:nvPr/>
        </p:nvSpPr>
        <p:spPr>
          <a:xfrm>
            <a:off x="4689446" y="4705916"/>
            <a:ext cx="983824" cy="30970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Проміжний бак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20" name="Título 16">
            <a:extLst>
              <a:ext uri="{FF2B5EF4-FFF2-40B4-BE49-F238E27FC236}">
                <a16:creationId xmlns:a16="http://schemas.microsoft.com/office/drawing/2014/main" id="{57DFE03F-A7EA-44A5-86C3-45582D61FC9E}"/>
              </a:ext>
            </a:extLst>
          </p:cNvPr>
          <p:cNvSpPr txBox="1">
            <a:spLocks/>
          </p:cNvSpPr>
          <p:nvPr/>
        </p:nvSpPr>
        <p:spPr>
          <a:xfrm>
            <a:off x="5928233" y="555450"/>
            <a:ext cx="1870504" cy="30970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Резервний котел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21" name="Título 16">
            <a:extLst>
              <a:ext uri="{FF2B5EF4-FFF2-40B4-BE49-F238E27FC236}">
                <a16:creationId xmlns:a16="http://schemas.microsoft.com/office/drawing/2014/main" id="{6071FCCB-242A-4D0B-A5C9-5472BD76810B}"/>
              </a:ext>
            </a:extLst>
          </p:cNvPr>
          <p:cNvSpPr txBox="1">
            <a:spLocks/>
          </p:cNvSpPr>
          <p:nvPr/>
        </p:nvSpPr>
        <p:spPr>
          <a:xfrm>
            <a:off x="8402971" y="5031025"/>
            <a:ext cx="1868638" cy="38580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Мембранний розширювальний бак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72576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39FED8B-4DC0-40C2-B6DD-810DACC918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" y="723166"/>
            <a:ext cx="11487150" cy="4838700"/>
          </a:xfrm>
          <a:prstGeom prst="rect">
            <a:avLst/>
          </a:prstGeom>
        </p:spPr>
      </p:pic>
      <p:sp>
        <p:nvSpPr>
          <p:cNvPr id="9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430" y="555450"/>
            <a:ext cx="5449570" cy="477085"/>
          </a:xfrm>
        </p:spPr>
        <p:txBody>
          <a:bodyPr/>
          <a:lstStyle/>
          <a:p>
            <a:pPr>
              <a:buClr>
                <a:schemeClr val="tx1"/>
              </a:buClr>
            </a:pPr>
            <a:r>
              <a:rPr lang="en-US" sz="2400" dirty="0" err="1">
                <a:solidFill>
                  <a:srgbClr val="C00000"/>
                </a:solidFill>
              </a:rPr>
              <a:t>Yutaki</a:t>
            </a:r>
            <a:r>
              <a:rPr lang="en-US" sz="2400" dirty="0">
                <a:solidFill>
                  <a:srgbClr val="C00000"/>
                </a:solidFill>
              </a:rPr>
              <a:t> S</a:t>
            </a:r>
            <a:r>
              <a:rPr lang="uk-UA" sz="2400" dirty="0">
                <a:solidFill>
                  <a:srgbClr val="C00000"/>
                </a:solidFill>
              </a:rPr>
              <a:t> </a:t>
            </a:r>
            <a:r>
              <a:rPr lang="en-US" sz="2400" dirty="0">
                <a:solidFill>
                  <a:srgbClr val="C00000"/>
                </a:solidFill>
              </a:rPr>
              <a:t>Combi</a:t>
            </a:r>
            <a:endParaRPr lang="en-US" sz="2400" cap="all" dirty="0">
              <a:solidFill>
                <a:srgbClr val="C00000"/>
              </a:solidFill>
            </a:endParaRPr>
          </a:p>
        </p:txBody>
      </p:sp>
      <p:sp>
        <p:nvSpPr>
          <p:cNvPr id="4" name="Título 16">
            <a:extLst>
              <a:ext uri="{FF2B5EF4-FFF2-40B4-BE49-F238E27FC236}">
                <a16:creationId xmlns:a16="http://schemas.microsoft.com/office/drawing/2014/main" id="{622F1421-7856-470A-8FC5-EAFC542DEA5E}"/>
              </a:ext>
            </a:extLst>
          </p:cNvPr>
          <p:cNvSpPr txBox="1">
            <a:spLocks/>
          </p:cNvSpPr>
          <p:nvPr/>
        </p:nvSpPr>
        <p:spPr>
          <a:xfrm>
            <a:off x="646430" y="5271684"/>
            <a:ext cx="11081379" cy="66860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800" dirty="0">
                <a:solidFill>
                  <a:srgbClr val="595959"/>
                </a:solidFill>
              </a:rPr>
              <a:t>Режими роботи: опалення, ГВП та охолодження з резервним нагрівачем чи без нього з </a:t>
            </a:r>
            <a:r>
              <a:rPr lang="uk-UA" sz="1800" dirty="0" err="1">
                <a:solidFill>
                  <a:srgbClr val="595959"/>
                </a:solidFill>
              </a:rPr>
              <a:t>фанкойлами</a:t>
            </a:r>
            <a:r>
              <a:rPr lang="uk-UA" sz="1800" dirty="0">
                <a:solidFill>
                  <a:srgbClr val="595959"/>
                </a:solidFill>
              </a:rPr>
              <a:t> та теплою підлогою</a:t>
            </a:r>
            <a:endParaRPr lang="en-US" sz="1800" cap="all" dirty="0">
              <a:solidFill>
                <a:srgbClr val="595959"/>
              </a:solidFill>
            </a:endParaRPr>
          </a:p>
        </p:txBody>
      </p:sp>
      <p:sp>
        <p:nvSpPr>
          <p:cNvPr id="7" name="Título 16">
            <a:extLst>
              <a:ext uri="{FF2B5EF4-FFF2-40B4-BE49-F238E27FC236}">
                <a16:creationId xmlns:a16="http://schemas.microsoft.com/office/drawing/2014/main" id="{93DD8F91-EF2A-4ACD-B285-D3AC7DC1636B}"/>
              </a:ext>
            </a:extLst>
          </p:cNvPr>
          <p:cNvSpPr txBox="1">
            <a:spLocks/>
          </p:cNvSpPr>
          <p:nvPr/>
        </p:nvSpPr>
        <p:spPr>
          <a:xfrm>
            <a:off x="796764" y="3127575"/>
            <a:ext cx="1316594" cy="30970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Зовнішній блок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8" name="Título 16">
            <a:extLst>
              <a:ext uri="{FF2B5EF4-FFF2-40B4-BE49-F238E27FC236}">
                <a16:creationId xmlns:a16="http://schemas.microsoft.com/office/drawing/2014/main" id="{9DD7E5FF-A633-4B12-9DE9-9F6448F44228}"/>
              </a:ext>
            </a:extLst>
          </p:cNvPr>
          <p:cNvSpPr txBox="1">
            <a:spLocks/>
          </p:cNvSpPr>
          <p:nvPr/>
        </p:nvSpPr>
        <p:spPr>
          <a:xfrm>
            <a:off x="1633540" y="1229647"/>
            <a:ext cx="2462329" cy="61655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Циркуляційний контур для геліоустановок з електронним регулюванням</a:t>
            </a:r>
            <a:endParaRPr lang="en-US" sz="1200" b="0" dirty="0">
              <a:solidFill>
                <a:srgbClr val="595959"/>
              </a:solidFill>
            </a:endParaRPr>
          </a:p>
        </p:txBody>
      </p:sp>
      <p:sp>
        <p:nvSpPr>
          <p:cNvPr id="10" name="Título 16">
            <a:extLst>
              <a:ext uri="{FF2B5EF4-FFF2-40B4-BE49-F238E27FC236}">
                <a16:creationId xmlns:a16="http://schemas.microsoft.com/office/drawing/2014/main" id="{5E6E42D3-EC55-4675-B510-996A9D952755}"/>
              </a:ext>
            </a:extLst>
          </p:cNvPr>
          <p:cNvSpPr txBox="1">
            <a:spLocks/>
          </p:cNvSpPr>
          <p:nvPr/>
        </p:nvSpPr>
        <p:spPr>
          <a:xfrm>
            <a:off x="4426056" y="2834072"/>
            <a:ext cx="1428439" cy="5949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Внутрішній блок ТН з баком ГВП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12" name="Título 16">
            <a:extLst>
              <a:ext uri="{FF2B5EF4-FFF2-40B4-BE49-F238E27FC236}">
                <a16:creationId xmlns:a16="http://schemas.microsoft.com/office/drawing/2014/main" id="{F218D10C-4582-435E-881B-4BA897BA76D4}"/>
              </a:ext>
            </a:extLst>
          </p:cNvPr>
          <p:cNvSpPr txBox="1">
            <a:spLocks/>
          </p:cNvSpPr>
          <p:nvPr/>
        </p:nvSpPr>
        <p:spPr>
          <a:xfrm>
            <a:off x="5362584" y="3315748"/>
            <a:ext cx="983823" cy="38580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Запобіжний клапан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15" name="Título 16">
            <a:extLst>
              <a:ext uri="{FF2B5EF4-FFF2-40B4-BE49-F238E27FC236}">
                <a16:creationId xmlns:a16="http://schemas.microsoft.com/office/drawing/2014/main" id="{223387EB-A56E-4860-816F-0575787CB936}"/>
              </a:ext>
            </a:extLst>
          </p:cNvPr>
          <p:cNvSpPr txBox="1">
            <a:spLocks/>
          </p:cNvSpPr>
          <p:nvPr/>
        </p:nvSpPr>
        <p:spPr>
          <a:xfrm>
            <a:off x="10047494" y="3318080"/>
            <a:ext cx="1868638" cy="5949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Змішувальний вузол теплої підлоги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19" name="Título 16">
            <a:extLst>
              <a:ext uri="{FF2B5EF4-FFF2-40B4-BE49-F238E27FC236}">
                <a16:creationId xmlns:a16="http://schemas.microsoft.com/office/drawing/2014/main" id="{99F8C57F-E817-4215-9E84-B5B77C500FC4}"/>
              </a:ext>
            </a:extLst>
          </p:cNvPr>
          <p:cNvSpPr txBox="1">
            <a:spLocks/>
          </p:cNvSpPr>
          <p:nvPr/>
        </p:nvSpPr>
        <p:spPr>
          <a:xfrm>
            <a:off x="5879662" y="4340518"/>
            <a:ext cx="983824" cy="30970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Проміжний бак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16" name="Título 16">
            <a:extLst>
              <a:ext uri="{FF2B5EF4-FFF2-40B4-BE49-F238E27FC236}">
                <a16:creationId xmlns:a16="http://schemas.microsoft.com/office/drawing/2014/main" id="{6E1EF02A-1D34-43D0-8CE1-775232C9767E}"/>
              </a:ext>
            </a:extLst>
          </p:cNvPr>
          <p:cNvSpPr txBox="1">
            <a:spLocks/>
          </p:cNvSpPr>
          <p:nvPr/>
        </p:nvSpPr>
        <p:spPr>
          <a:xfrm>
            <a:off x="8050634" y="4594909"/>
            <a:ext cx="3106724" cy="38580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Мембранний розширювальний бак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18" name="Título 16">
            <a:extLst>
              <a:ext uri="{FF2B5EF4-FFF2-40B4-BE49-F238E27FC236}">
                <a16:creationId xmlns:a16="http://schemas.microsoft.com/office/drawing/2014/main" id="{DE9D9411-ED2B-49D7-BB20-1B825362FF24}"/>
              </a:ext>
            </a:extLst>
          </p:cNvPr>
          <p:cNvSpPr txBox="1">
            <a:spLocks/>
          </p:cNvSpPr>
          <p:nvPr/>
        </p:nvSpPr>
        <p:spPr>
          <a:xfrm>
            <a:off x="7648243" y="1668163"/>
            <a:ext cx="1868638" cy="5949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Змішувальний вузол </a:t>
            </a:r>
          </a:p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для </a:t>
            </a:r>
            <a:r>
              <a:rPr lang="uk-UA" sz="1200" b="0" dirty="0" err="1">
                <a:solidFill>
                  <a:srgbClr val="595959"/>
                </a:solidFill>
              </a:rPr>
              <a:t>фанкойлів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227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A48558E-E576-48B9-BC28-3B1BB9E51F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417" y="1140291"/>
            <a:ext cx="11239500" cy="4476750"/>
          </a:xfrm>
          <a:prstGeom prst="rect">
            <a:avLst/>
          </a:prstGeom>
        </p:spPr>
      </p:pic>
      <p:sp>
        <p:nvSpPr>
          <p:cNvPr id="9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430" y="555450"/>
            <a:ext cx="5449570" cy="477085"/>
          </a:xfrm>
        </p:spPr>
        <p:txBody>
          <a:bodyPr/>
          <a:lstStyle/>
          <a:p>
            <a:pPr>
              <a:buClr>
                <a:schemeClr val="tx1"/>
              </a:buClr>
            </a:pPr>
            <a:r>
              <a:rPr lang="en-US" sz="2400" dirty="0" err="1">
                <a:solidFill>
                  <a:srgbClr val="C00000"/>
                </a:solidFill>
              </a:rPr>
              <a:t>Yutaki</a:t>
            </a:r>
            <a:r>
              <a:rPr lang="en-US" sz="2400" dirty="0">
                <a:solidFill>
                  <a:srgbClr val="C00000"/>
                </a:solidFill>
              </a:rPr>
              <a:t> S</a:t>
            </a:r>
            <a:r>
              <a:rPr lang="uk-UA" sz="2400" dirty="0">
                <a:solidFill>
                  <a:srgbClr val="C00000"/>
                </a:solidFill>
              </a:rPr>
              <a:t> </a:t>
            </a:r>
            <a:r>
              <a:rPr lang="en-US" sz="2400" dirty="0">
                <a:solidFill>
                  <a:srgbClr val="C00000"/>
                </a:solidFill>
              </a:rPr>
              <a:t>Combi</a:t>
            </a:r>
            <a:endParaRPr lang="en-US" sz="2400" cap="all" dirty="0">
              <a:solidFill>
                <a:srgbClr val="C00000"/>
              </a:solidFill>
            </a:endParaRPr>
          </a:p>
        </p:txBody>
      </p:sp>
      <p:sp>
        <p:nvSpPr>
          <p:cNvPr id="4" name="Título 16">
            <a:extLst>
              <a:ext uri="{FF2B5EF4-FFF2-40B4-BE49-F238E27FC236}">
                <a16:creationId xmlns:a16="http://schemas.microsoft.com/office/drawing/2014/main" id="{622F1421-7856-470A-8FC5-EAFC542DEA5E}"/>
              </a:ext>
            </a:extLst>
          </p:cNvPr>
          <p:cNvSpPr txBox="1">
            <a:spLocks/>
          </p:cNvSpPr>
          <p:nvPr/>
        </p:nvSpPr>
        <p:spPr>
          <a:xfrm>
            <a:off x="646430" y="5564383"/>
            <a:ext cx="11081379" cy="66860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800" dirty="0">
                <a:solidFill>
                  <a:srgbClr val="595959"/>
                </a:solidFill>
              </a:rPr>
              <a:t>Режими роботи: опалення, ГВП та охолодження з резервним нагрівачем чи без нього з </a:t>
            </a:r>
            <a:r>
              <a:rPr lang="uk-UA" sz="1800" dirty="0" err="1">
                <a:solidFill>
                  <a:srgbClr val="595959"/>
                </a:solidFill>
              </a:rPr>
              <a:t>фанкойлами</a:t>
            </a:r>
            <a:r>
              <a:rPr lang="uk-UA" sz="1800" dirty="0">
                <a:solidFill>
                  <a:srgbClr val="595959"/>
                </a:solidFill>
              </a:rPr>
              <a:t> та теплою підлогою, та </a:t>
            </a:r>
            <a:r>
              <a:rPr lang="uk-UA" sz="1800" dirty="0" err="1">
                <a:solidFill>
                  <a:srgbClr val="595959"/>
                </a:solidFill>
              </a:rPr>
              <a:t>фонкойлами</a:t>
            </a:r>
            <a:r>
              <a:rPr lang="uk-UA" sz="1800" dirty="0">
                <a:solidFill>
                  <a:srgbClr val="595959"/>
                </a:solidFill>
              </a:rPr>
              <a:t> влітку</a:t>
            </a:r>
            <a:endParaRPr lang="en-US" sz="1800" cap="all" dirty="0">
              <a:solidFill>
                <a:srgbClr val="595959"/>
              </a:solidFill>
            </a:endParaRPr>
          </a:p>
        </p:txBody>
      </p:sp>
      <p:sp>
        <p:nvSpPr>
          <p:cNvPr id="7" name="Título 16">
            <a:extLst>
              <a:ext uri="{FF2B5EF4-FFF2-40B4-BE49-F238E27FC236}">
                <a16:creationId xmlns:a16="http://schemas.microsoft.com/office/drawing/2014/main" id="{93DD8F91-EF2A-4ACD-B285-D3AC7DC1636B}"/>
              </a:ext>
            </a:extLst>
          </p:cNvPr>
          <p:cNvSpPr txBox="1">
            <a:spLocks/>
          </p:cNvSpPr>
          <p:nvPr/>
        </p:nvSpPr>
        <p:spPr>
          <a:xfrm>
            <a:off x="1191046" y="3425011"/>
            <a:ext cx="1316594" cy="30970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Зовнішній блок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10" name="Título 16">
            <a:extLst>
              <a:ext uri="{FF2B5EF4-FFF2-40B4-BE49-F238E27FC236}">
                <a16:creationId xmlns:a16="http://schemas.microsoft.com/office/drawing/2014/main" id="{5E6E42D3-EC55-4675-B510-996A9D952755}"/>
              </a:ext>
            </a:extLst>
          </p:cNvPr>
          <p:cNvSpPr txBox="1">
            <a:spLocks/>
          </p:cNvSpPr>
          <p:nvPr/>
        </p:nvSpPr>
        <p:spPr>
          <a:xfrm>
            <a:off x="3667491" y="3748768"/>
            <a:ext cx="1428439" cy="5949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Внутрішній блок </a:t>
            </a:r>
          </a:p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з баком ГВП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12" name="Título 16">
            <a:extLst>
              <a:ext uri="{FF2B5EF4-FFF2-40B4-BE49-F238E27FC236}">
                <a16:creationId xmlns:a16="http://schemas.microsoft.com/office/drawing/2014/main" id="{F218D10C-4582-435E-881B-4BA897BA76D4}"/>
              </a:ext>
            </a:extLst>
          </p:cNvPr>
          <p:cNvSpPr txBox="1">
            <a:spLocks/>
          </p:cNvSpPr>
          <p:nvPr/>
        </p:nvSpPr>
        <p:spPr>
          <a:xfrm>
            <a:off x="8093064" y="4030052"/>
            <a:ext cx="983823" cy="38580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Запобіжний клапан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15" name="Título 16">
            <a:extLst>
              <a:ext uri="{FF2B5EF4-FFF2-40B4-BE49-F238E27FC236}">
                <a16:creationId xmlns:a16="http://schemas.microsoft.com/office/drawing/2014/main" id="{223387EB-A56E-4860-816F-0575787CB936}"/>
              </a:ext>
            </a:extLst>
          </p:cNvPr>
          <p:cNvSpPr txBox="1">
            <a:spLocks/>
          </p:cNvSpPr>
          <p:nvPr/>
        </p:nvSpPr>
        <p:spPr>
          <a:xfrm>
            <a:off x="10177487" y="3612861"/>
            <a:ext cx="1630156" cy="5949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Змішувальний вузол теплої підлоги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19" name="Título 16">
            <a:extLst>
              <a:ext uri="{FF2B5EF4-FFF2-40B4-BE49-F238E27FC236}">
                <a16:creationId xmlns:a16="http://schemas.microsoft.com/office/drawing/2014/main" id="{99F8C57F-E817-4215-9E84-B5B77C500FC4}"/>
              </a:ext>
            </a:extLst>
          </p:cNvPr>
          <p:cNvSpPr txBox="1">
            <a:spLocks/>
          </p:cNvSpPr>
          <p:nvPr/>
        </p:nvSpPr>
        <p:spPr>
          <a:xfrm>
            <a:off x="4348155" y="4906474"/>
            <a:ext cx="983824" cy="30970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Проміжний бак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16" name="Título 16">
            <a:extLst>
              <a:ext uri="{FF2B5EF4-FFF2-40B4-BE49-F238E27FC236}">
                <a16:creationId xmlns:a16="http://schemas.microsoft.com/office/drawing/2014/main" id="{6E1EF02A-1D34-43D0-8CE1-775232C9767E}"/>
              </a:ext>
            </a:extLst>
          </p:cNvPr>
          <p:cNvSpPr txBox="1">
            <a:spLocks/>
          </p:cNvSpPr>
          <p:nvPr/>
        </p:nvSpPr>
        <p:spPr>
          <a:xfrm>
            <a:off x="8976219" y="4799355"/>
            <a:ext cx="3106724" cy="38580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Мембранний розширювальний бак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18" name="Título 16">
            <a:extLst>
              <a:ext uri="{FF2B5EF4-FFF2-40B4-BE49-F238E27FC236}">
                <a16:creationId xmlns:a16="http://schemas.microsoft.com/office/drawing/2014/main" id="{DE9D9411-ED2B-49D7-BB20-1B825362FF24}"/>
              </a:ext>
            </a:extLst>
          </p:cNvPr>
          <p:cNvSpPr txBox="1">
            <a:spLocks/>
          </p:cNvSpPr>
          <p:nvPr/>
        </p:nvSpPr>
        <p:spPr>
          <a:xfrm>
            <a:off x="7718628" y="2157232"/>
            <a:ext cx="1868638" cy="5949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Змішувальний вузол </a:t>
            </a:r>
          </a:p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для </a:t>
            </a:r>
            <a:r>
              <a:rPr lang="uk-UA" sz="1200" b="0" dirty="0" err="1">
                <a:solidFill>
                  <a:srgbClr val="595959"/>
                </a:solidFill>
              </a:rPr>
              <a:t>фанкойлів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21" name="Título 16">
            <a:extLst>
              <a:ext uri="{FF2B5EF4-FFF2-40B4-BE49-F238E27FC236}">
                <a16:creationId xmlns:a16="http://schemas.microsoft.com/office/drawing/2014/main" id="{1449CA03-D0D7-4EDF-8723-5BF53C871AB0}"/>
              </a:ext>
            </a:extLst>
          </p:cNvPr>
          <p:cNvSpPr txBox="1">
            <a:spLocks/>
          </p:cNvSpPr>
          <p:nvPr/>
        </p:nvSpPr>
        <p:spPr>
          <a:xfrm>
            <a:off x="5670040" y="4476987"/>
            <a:ext cx="983824" cy="30970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буфер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56330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3032E25-53E8-4668-B51D-8F7810D4DB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22"/>
          <a:stretch/>
        </p:blipFill>
        <p:spPr>
          <a:xfrm>
            <a:off x="238482" y="792171"/>
            <a:ext cx="11677650" cy="5290215"/>
          </a:xfrm>
          <a:prstGeom prst="rect">
            <a:avLst/>
          </a:prstGeom>
        </p:spPr>
      </p:pic>
      <p:sp>
        <p:nvSpPr>
          <p:cNvPr id="9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430" y="555450"/>
            <a:ext cx="5449570" cy="477085"/>
          </a:xfrm>
        </p:spPr>
        <p:txBody>
          <a:bodyPr/>
          <a:lstStyle/>
          <a:p>
            <a:pPr>
              <a:buClr>
                <a:schemeClr val="tx1"/>
              </a:buClr>
            </a:pPr>
            <a:r>
              <a:rPr lang="en-US" sz="2400" dirty="0" err="1">
                <a:solidFill>
                  <a:srgbClr val="C00000"/>
                </a:solidFill>
              </a:rPr>
              <a:t>Yutaki</a:t>
            </a:r>
            <a:r>
              <a:rPr lang="en-US" sz="2400" dirty="0">
                <a:solidFill>
                  <a:srgbClr val="C00000"/>
                </a:solidFill>
              </a:rPr>
              <a:t> S</a:t>
            </a:r>
            <a:r>
              <a:rPr lang="uk-UA" sz="2400" dirty="0">
                <a:solidFill>
                  <a:srgbClr val="C00000"/>
                </a:solidFill>
              </a:rPr>
              <a:t> </a:t>
            </a:r>
            <a:r>
              <a:rPr lang="en-US" sz="2400" dirty="0">
                <a:solidFill>
                  <a:srgbClr val="C00000"/>
                </a:solidFill>
              </a:rPr>
              <a:t>Combi</a:t>
            </a:r>
            <a:endParaRPr lang="en-US" sz="2400" cap="all" dirty="0">
              <a:solidFill>
                <a:srgbClr val="C00000"/>
              </a:solidFill>
            </a:endParaRPr>
          </a:p>
        </p:txBody>
      </p:sp>
      <p:sp>
        <p:nvSpPr>
          <p:cNvPr id="4" name="Título 16">
            <a:extLst>
              <a:ext uri="{FF2B5EF4-FFF2-40B4-BE49-F238E27FC236}">
                <a16:creationId xmlns:a16="http://schemas.microsoft.com/office/drawing/2014/main" id="{622F1421-7856-470A-8FC5-EAFC542DEA5E}"/>
              </a:ext>
            </a:extLst>
          </p:cNvPr>
          <p:cNvSpPr txBox="1">
            <a:spLocks/>
          </p:cNvSpPr>
          <p:nvPr/>
        </p:nvSpPr>
        <p:spPr>
          <a:xfrm>
            <a:off x="646430" y="5782827"/>
            <a:ext cx="11081379" cy="66860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800" dirty="0">
                <a:solidFill>
                  <a:srgbClr val="595959"/>
                </a:solidFill>
              </a:rPr>
              <a:t>Режими роботи: опалення, ГВП та охолодження з активним резервним нагрівачем чи без нього з двома зонами опалення</a:t>
            </a:r>
            <a:r>
              <a:rPr lang="en-US" sz="1800" dirty="0">
                <a:solidFill>
                  <a:srgbClr val="595959"/>
                </a:solidFill>
              </a:rPr>
              <a:t>/</a:t>
            </a:r>
            <a:r>
              <a:rPr lang="uk-UA" sz="1800" dirty="0">
                <a:solidFill>
                  <a:srgbClr val="595959"/>
                </a:solidFill>
              </a:rPr>
              <a:t>охолодження</a:t>
            </a:r>
            <a:endParaRPr lang="en-US" sz="1800" cap="all" dirty="0">
              <a:solidFill>
                <a:srgbClr val="595959"/>
              </a:solidFill>
            </a:endParaRPr>
          </a:p>
        </p:txBody>
      </p:sp>
      <p:sp>
        <p:nvSpPr>
          <p:cNvPr id="7" name="Título 16">
            <a:extLst>
              <a:ext uri="{FF2B5EF4-FFF2-40B4-BE49-F238E27FC236}">
                <a16:creationId xmlns:a16="http://schemas.microsoft.com/office/drawing/2014/main" id="{93DD8F91-EF2A-4ACD-B285-D3AC7DC1636B}"/>
              </a:ext>
            </a:extLst>
          </p:cNvPr>
          <p:cNvSpPr txBox="1">
            <a:spLocks/>
          </p:cNvSpPr>
          <p:nvPr/>
        </p:nvSpPr>
        <p:spPr>
          <a:xfrm>
            <a:off x="838709" y="3671544"/>
            <a:ext cx="1316594" cy="30970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Зовнішній блок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10" name="Título 16">
            <a:extLst>
              <a:ext uri="{FF2B5EF4-FFF2-40B4-BE49-F238E27FC236}">
                <a16:creationId xmlns:a16="http://schemas.microsoft.com/office/drawing/2014/main" id="{5E6E42D3-EC55-4675-B510-996A9D952755}"/>
              </a:ext>
            </a:extLst>
          </p:cNvPr>
          <p:cNvSpPr txBox="1">
            <a:spLocks/>
          </p:cNvSpPr>
          <p:nvPr/>
        </p:nvSpPr>
        <p:spPr>
          <a:xfrm>
            <a:off x="3633935" y="4062078"/>
            <a:ext cx="1428439" cy="5949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Внутрішній блок ТН з баком ГВП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12" name="Título 16">
            <a:extLst>
              <a:ext uri="{FF2B5EF4-FFF2-40B4-BE49-F238E27FC236}">
                <a16:creationId xmlns:a16="http://schemas.microsoft.com/office/drawing/2014/main" id="{F218D10C-4582-435E-881B-4BA897BA76D4}"/>
              </a:ext>
            </a:extLst>
          </p:cNvPr>
          <p:cNvSpPr txBox="1">
            <a:spLocks/>
          </p:cNvSpPr>
          <p:nvPr/>
        </p:nvSpPr>
        <p:spPr>
          <a:xfrm>
            <a:off x="6077307" y="3671544"/>
            <a:ext cx="983823" cy="38580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Запобіжний клапан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15" name="Título 16">
            <a:extLst>
              <a:ext uri="{FF2B5EF4-FFF2-40B4-BE49-F238E27FC236}">
                <a16:creationId xmlns:a16="http://schemas.microsoft.com/office/drawing/2014/main" id="{223387EB-A56E-4860-816F-0575787CB936}"/>
              </a:ext>
            </a:extLst>
          </p:cNvPr>
          <p:cNvSpPr txBox="1">
            <a:spLocks/>
          </p:cNvSpPr>
          <p:nvPr/>
        </p:nvSpPr>
        <p:spPr>
          <a:xfrm>
            <a:off x="10323362" y="2984728"/>
            <a:ext cx="1630156" cy="5949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Змішувальний вузол теплої підлоги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19" name="Título 16">
            <a:extLst>
              <a:ext uri="{FF2B5EF4-FFF2-40B4-BE49-F238E27FC236}">
                <a16:creationId xmlns:a16="http://schemas.microsoft.com/office/drawing/2014/main" id="{99F8C57F-E817-4215-9E84-B5B77C500FC4}"/>
              </a:ext>
            </a:extLst>
          </p:cNvPr>
          <p:cNvSpPr txBox="1">
            <a:spLocks/>
          </p:cNvSpPr>
          <p:nvPr/>
        </p:nvSpPr>
        <p:spPr>
          <a:xfrm>
            <a:off x="4348155" y="4906474"/>
            <a:ext cx="983824" cy="30970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Проміжний бак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16" name="Título 16">
            <a:extLst>
              <a:ext uri="{FF2B5EF4-FFF2-40B4-BE49-F238E27FC236}">
                <a16:creationId xmlns:a16="http://schemas.microsoft.com/office/drawing/2014/main" id="{6E1EF02A-1D34-43D0-8CE1-775232C9767E}"/>
              </a:ext>
            </a:extLst>
          </p:cNvPr>
          <p:cNvSpPr txBox="1">
            <a:spLocks/>
          </p:cNvSpPr>
          <p:nvPr/>
        </p:nvSpPr>
        <p:spPr>
          <a:xfrm>
            <a:off x="9085276" y="5110668"/>
            <a:ext cx="3106724" cy="38580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Мембранний розширювальний бак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18" name="Título 16">
            <a:extLst>
              <a:ext uri="{FF2B5EF4-FFF2-40B4-BE49-F238E27FC236}">
                <a16:creationId xmlns:a16="http://schemas.microsoft.com/office/drawing/2014/main" id="{DE9D9411-ED2B-49D7-BB20-1B825362FF24}"/>
              </a:ext>
            </a:extLst>
          </p:cNvPr>
          <p:cNvSpPr txBox="1">
            <a:spLocks/>
          </p:cNvSpPr>
          <p:nvPr/>
        </p:nvSpPr>
        <p:spPr>
          <a:xfrm>
            <a:off x="8096133" y="1106101"/>
            <a:ext cx="1868638" cy="5949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Змішувальний вузол </a:t>
            </a:r>
          </a:p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для </a:t>
            </a:r>
            <a:r>
              <a:rPr lang="uk-UA" sz="1200" b="0" dirty="0" err="1">
                <a:solidFill>
                  <a:srgbClr val="595959"/>
                </a:solidFill>
              </a:rPr>
              <a:t>фанкойлів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21" name="Título 16">
            <a:extLst>
              <a:ext uri="{FF2B5EF4-FFF2-40B4-BE49-F238E27FC236}">
                <a16:creationId xmlns:a16="http://schemas.microsoft.com/office/drawing/2014/main" id="{1449CA03-D0D7-4EDF-8723-5BF53C871AB0}"/>
              </a:ext>
            </a:extLst>
          </p:cNvPr>
          <p:cNvSpPr txBox="1">
            <a:spLocks/>
          </p:cNvSpPr>
          <p:nvPr/>
        </p:nvSpPr>
        <p:spPr>
          <a:xfrm>
            <a:off x="6860023" y="4896999"/>
            <a:ext cx="983824" cy="30970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деаератор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48310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EE49560-CAE2-42E9-989D-6E1EED95D3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996105"/>
            <a:ext cx="10972800" cy="4362450"/>
          </a:xfrm>
          <a:prstGeom prst="rect">
            <a:avLst/>
          </a:prstGeom>
        </p:spPr>
      </p:pic>
      <p:sp>
        <p:nvSpPr>
          <p:cNvPr id="9" name="Título 16">
            <a:extLst>
              <a:ext uri="{FF2B5EF4-FFF2-40B4-BE49-F238E27FC236}">
                <a16:creationId xmlns:a16="http://schemas.microsoft.com/office/drawing/2014/main" id="{E6D6CDCD-3AED-40C5-8F3E-895C75873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430" y="555450"/>
            <a:ext cx="5449570" cy="477085"/>
          </a:xfrm>
        </p:spPr>
        <p:txBody>
          <a:bodyPr/>
          <a:lstStyle/>
          <a:p>
            <a:pPr>
              <a:buClr>
                <a:schemeClr val="tx1"/>
              </a:buClr>
            </a:pPr>
            <a:r>
              <a:rPr lang="en-US" sz="2400" dirty="0" err="1">
                <a:solidFill>
                  <a:srgbClr val="C00000"/>
                </a:solidFill>
              </a:rPr>
              <a:t>Yutaki</a:t>
            </a:r>
            <a:r>
              <a:rPr lang="en-US" sz="2400" dirty="0">
                <a:solidFill>
                  <a:srgbClr val="C00000"/>
                </a:solidFill>
              </a:rPr>
              <a:t> S</a:t>
            </a:r>
            <a:r>
              <a:rPr lang="uk-UA" sz="2400" dirty="0">
                <a:solidFill>
                  <a:srgbClr val="C00000"/>
                </a:solidFill>
              </a:rPr>
              <a:t> </a:t>
            </a:r>
            <a:r>
              <a:rPr lang="en-US" sz="2400" dirty="0">
                <a:solidFill>
                  <a:srgbClr val="C00000"/>
                </a:solidFill>
              </a:rPr>
              <a:t>Combi</a:t>
            </a:r>
            <a:endParaRPr lang="en-US" sz="2400" cap="all" dirty="0">
              <a:solidFill>
                <a:srgbClr val="C00000"/>
              </a:solidFill>
            </a:endParaRPr>
          </a:p>
        </p:txBody>
      </p:sp>
      <p:sp>
        <p:nvSpPr>
          <p:cNvPr id="4" name="Título 16">
            <a:extLst>
              <a:ext uri="{FF2B5EF4-FFF2-40B4-BE49-F238E27FC236}">
                <a16:creationId xmlns:a16="http://schemas.microsoft.com/office/drawing/2014/main" id="{622F1421-7856-470A-8FC5-EAFC542DEA5E}"/>
              </a:ext>
            </a:extLst>
          </p:cNvPr>
          <p:cNvSpPr txBox="1">
            <a:spLocks/>
          </p:cNvSpPr>
          <p:nvPr/>
        </p:nvSpPr>
        <p:spPr>
          <a:xfrm>
            <a:off x="646430" y="5408057"/>
            <a:ext cx="11081379" cy="66860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800" dirty="0">
                <a:solidFill>
                  <a:srgbClr val="595959"/>
                </a:solidFill>
              </a:rPr>
              <a:t>Режими роботи: опалення, ГВП та охолодження з резервним нагрівачем чи без нього та двома тепловими зонами</a:t>
            </a:r>
            <a:endParaRPr lang="en-US" sz="1800" cap="all" dirty="0">
              <a:solidFill>
                <a:srgbClr val="595959"/>
              </a:solidFill>
            </a:endParaRPr>
          </a:p>
        </p:txBody>
      </p:sp>
      <p:sp>
        <p:nvSpPr>
          <p:cNvPr id="7" name="Título 16">
            <a:extLst>
              <a:ext uri="{FF2B5EF4-FFF2-40B4-BE49-F238E27FC236}">
                <a16:creationId xmlns:a16="http://schemas.microsoft.com/office/drawing/2014/main" id="{93DD8F91-EF2A-4ACD-B285-D3AC7DC1636B}"/>
              </a:ext>
            </a:extLst>
          </p:cNvPr>
          <p:cNvSpPr txBox="1">
            <a:spLocks/>
          </p:cNvSpPr>
          <p:nvPr/>
        </p:nvSpPr>
        <p:spPr>
          <a:xfrm>
            <a:off x="646430" y="3301064"/>
            <a:ext cx="1594098" cy="30970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Зовнішній блок ТН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10" name="Título 16">
            <a:extLst>
              <a:ext uri="{FF2B5EF4-FFF2-40B4-BE49-F238E27FC236}">
                <a16:creationId xmlns:a16="http://schemas.microsoft.com/office/drawing/2014/main" id="{5E6E42D3-EC55-4675-B510-996A9D952755}"/>
              </a:ext>
            </a:extLst>
          </p:cNvPr>
          <p:cNvSpPr txBox="1">
            <a:spLocks/>
          </p:cNvSpPr>
          <p:nvPr/>
        </p:nvSpPr>
        <p:spPr>
          <a:xfrm>
            <a:off x="3633935" y="3759882"/>
            <a:ext cx="1525294" cy="5949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Внутрішній блок ТН з баком ГВП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12" name="Título 16">
            <a:extLst>
              <a:ext uri="{FF2B5EF4-FFF2-40B4-BE49-F238E27FC236}">
                <a16:creationId xmlns:a16="http://schemas.microsoft.com/office/drawing/2014/main" id="{F218D10C-4582-435E-881B-4BA897BA76D4}"/>
              </a:ext>
            </a:extLst>
          </p:cNvPr>
          <p:cNvSpPr txBox="1">
            <a:spLocks/>
          </p:cNvSpPr>
          <p:nvPr/>
        </p:nvSpPr>
        <p:spPr>
          <a:xfrm>
            <a:off x="6295421" y="3833417"/>
            <a:ext cx="983823" cy="38580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Запобіжний клапан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15" name="Título 16">
            <a:extLst>
              <a:ext uri="{FF2B5EF4-FFF2-40B4-BE49-F238E27FC236}">
                <a16:creationId xmlns:a16="http://schemas.microsoft.com/office/drawing/2014/main" id="{223387EB-A56E-4860-816F-0575787CB936}"/>
              </a:ext>
            </a:extLst>
          </p:cNvPr>
          <p:cNvSpPr txBox="1">
            <a:spLocks/>
          </p:cNvSpPr>
          <p:nvPr/>
        </p:nvSpPr>
        <p:spPr>
          <a:xfrm>
            <a:off x="10097653" y="3579656"/>
            <a:ext cx="1630156" cy="5949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Змішувальний вузол теплої підлоги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19" name="Título 16">
            <a:extLst>
              <a:ext uri="{FF2B5EF4-FFF2-40B4-BE49-F238E27FC236}">
                <a16:creationId xmlns:a16="http://schemas.microsoft.com/office/drawing/2014/main" id="{99F8C57F-E817-4215-9E84-B5B77C500FC4}"/>
              </a:ext>
            </a:extLst>
          </p:cNvPr>
          <p:cNvSpPr txBox="1">
            <a:spLocks/>
          </p:cNvSpPr>
          <p:nvPr/>
        </p:nvSpPr>
        <p:spPr>
          <a:xfrm>
            <a:off x="5674474" y="4522827"/>
            <a:ext cx="983824" cy="30970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Проміжний бак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16" name="Título 16">
            <a:extLst>
              <a:ext uri="{FF2B5EF4-FFF2-40B4-BE49-F238E27FC236}">
                <a16:creationId xmlns:a16="http://schemas.microsoft.com/office/drawing/2014/main" id="{6E1EF02A-1D34-43D0-8CE1-775232C9767E}"/>
              </a:ext>
            </a:extLst>
          </p:cNvPr>
          <p:cNvSpPr txBox="1">
            <a:spLocks/>
          </p:cNvSpPr>
          <p:nvPr/>
        </p:nvSpPr>
        <p:spPr>
          <a:xfrm>
            <a:off x="8846415" y="4589939"/>
            <a:ext cx="2520667" cy="38580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Мембранний розширювальний бак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18" name="Título 16">
            <a:extLst>
              <a:ext uri="{FF2B5EF4-FFF2-40B4-BE49-F238E27FC236}">
                <a16:creationId xmlns:a16="http://schemas.microsoft.com/office/drawing/2014/main" id="{DE9D9411-ED2B-49D7-BB20-1B825362FF24}"/>
              </a:ext>
            </a:extLst>
          </p:cNvPr>
          <p:cNvSpPr txBox="1">
            <a:spLocks/>
          </p:cNvSpPr>
          <p:nvPr/>
        </p:nvSpPr>
        <p:spPr>
          <a:xfrm>
            <a:off x="7979208" y="3566981"/>
            <a:ext cx="1868638" cy="5949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Змішувальний вузол </a:t>
            </a:r>
          </a:p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для </a:t>
            </a:r>
            <a:r>
              <a:rPr lang="uk-UA" sz="1200" b="0" dirty="0" err="1">
                <a:solidFill>
                  <a:srgbClr val="595959"/>
                </a:solidFill>
              </a:rPr>
              <a:t>фанкойлів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  <p:sp>
        <p:nvSpPr>
          <p:cNvPr id="21" name="Título 16">
            <a:extLst>
              <a:ext uri="{FF2B5EF4-FFF2-40B4-BE49-F238E27FC236}">
                <a16:creationId xmlns:a16="http://schemas.microsoft.com/office/drawing/2014/main" id="{1449CA03-D0D7-4EDF-8723-5BF53C871AB0}"/>
              </a:ext>
            </a:extLst>
          </p:cNvPr>
          <p:cNvSpPr txBox="1">
            <a:spLocks/>
          </p:cNvSpPr>
          <p:nvPr/>
        </p:nvSpPr>
        <p:spPr>
          <a:xfrm>
            <a:off x="6868412" y="4699386"/>
            <a:ext cx="983824" cy="30970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tx1"/>
              </a:buClr>
            </a:pPr>
            <a:r>
              <a:rPr lang="uk-UA" sz="1200" b="0" dirty="0">
                <a:solidFill>
                  <a:srgbClr val="595959"/>
                </a:solidFill>
              </a:rPr>
              <a:t>деаератор</a:t>
            </a:r>
            <a:endParaRPr lang="en-US" sz="1200" b="0" cap="all"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9374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hitachi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41631"/>
      </a:accent1>
      <a:accent2>
        <a:srgbClr val="333333"/>
      </a:accent2>
      <a:accent3>
        <a:srgbClr val="EEE6DB"/>
      </a:accent3>
      <a:accent4>
        <a:srgbClr val="DCEBEC"/>
      </a:accent4>
      <a:accent5>
        <a:srgbClr val="F0D9C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bg1"/>
        </a:solidFill>
        <a:ln>
          <a:noFill/>
        </a:ln>
      </a:spPr>
      <a:bodyPr vert="horz" wrap="square" lIns="91440" tIns="45720" rIns="91440" bIns="45720" numCol="1" rtlCol="0" anchor="t" anchorCtr="0" compatLnSpc="1">
        <a:prstTxWarp prst="textNoShape">
          <a:avLst/>
        </a:prstTxWarp>
        <a:noAutofit/>
      </a:bodyPr>
      <a:lstStyle>
        <a:defPPr algn="ctr">
          <a:defRPr/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085A762EC3B7649BC4DDE1802066774" ma:contentTypeVersion="7" ma:contentTypeDescription="Create a new document." ma:contentTypeScope="" ma:versionID="29b9dc8fd93d2a43d278420507b517e9">
  <xsd:schema xmlns:xsd="http://www.w3.org/2001/XMLSchema" xmlns:xs="http://www.w3.org/2001/XMLSchema" xmlns:p="http://schemas.microsoft.com/office/2006/metadata/properties" xmlns:ns2="3f85e78e-fa65-4662-b5d5-1d61be3d206c" targetNamespace="http://schemas.microsoft.com/office/2006/metadata/properties" ma:root="true" ma:fieldsID="efb342e462098a66432eecd13385778c" ns2:_="">
    <xsd:import namespace="3f85e78e-fa65-4662-b5d5-1d61be3d206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85e78e-fa65-4662-b5d5-1d61be3d206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D232DE0-4F28-4F59-AD70-CF87F2F9C66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8F2440A-71BB-4460-BE3F-7E0AADB6EB2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f85e78e-fa65-4662-b5d5-1d61be3d206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661DEFB-737C-4DAE-A599-EC3717CDDA6F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22745</TotalTime>
  <Words>280</Words>
  <Application>Microsoft Office PowerPoint</Application>
  <PresentationFormat>Широкоэкранный</PresentationFormat>
  <Paragraphs>69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Calibri</vt:lpstr>
      <vt:lpstr>Arial</vt:lpstr>
      <vt:lpstr>Tema de Office</vt:lpstr>
      <vt:lpstr>Yutaki S</vt:lpstr>
      <vt:lpstr>Yutaki S Combi</vt:lpstr>
      <vt:lpstr>Yutaki S Combi</vt:lpstr>
      <vt:lpstr>Yutaki S Combi</vt:lpstr>
      <vt:lpstr>Yutaki S Combi</vt:lpstr>
      <vt:lpstr>Yutaki S Combi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 PowerPoint HITACHI</dc:title>
  <dc:creator>Presentalia ( info@presentalia.com)</dc:creator>
  <cp:lastModifiedBy>Яна Денисенко</cp:lastModifiedBy>
  <cp:revision>564</cp:revision>
  <dcterms:created xsi:type="dcterms:W3CDTF">2018-01-19T09:03:51Z</dcterms:created>
  <dcterms:modified xsi:type="dcterms:W3CDTF">2022-02-21T11:37:33Z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formation Classification">
    <vt:lpwstr>Internal </vt:lpwstr>
  </property>
  <property fmtid="{D5CDD505-2E9C-101B-9397-08002B2CF9AE}" pid="3" name="MSIP_Label_6be01c0c-f9b3-4dc4-af0b-a82110cc37cd_Enabled">
    <vt:lpwstr>true</vt:lpwstr>
  </property>
  <property fmtid="{D5CDD505-2E9C-101B-9397-08002B2CF9AE}" pid="4" name="MSIP_Label_6be01c0c-f9b3-4dc4-af0b-a82110cc37cd_SetDate">
    <vt:lpwstr>2021-08-30T12:18:57Z</vt:lpwstr>
  </property>
  <property fmtid="{D5CDD505-2E9C-101B-9397-08002B2CF9AE}" pid="5" name="MSIP_Label_6be01c0c-f9b3-4dc4-af0b-a82110cc37cd_Method">
    <vt:lpwstr>Standard</vt:lpwstr>
  </property>
  <property fmtid="{D5CDD505-2E9C-101B-9397-08002B2CF9AE}" pid="6" name="MSIP_Label_6be01c0c-f9b3-4dc4-af0b-a82110cc37cd_Name">
    <vt:lpwstr>6be01c0c-f9b3-4dc4-af0b-a82110cc37cd</vt:lpwstr>
  </property>
  <property fmtid="{D5CDD505-2E9C-101B-9397-08002B2CF9AE}" pid="7" name="MSIP_Label_6be01c0c-f9b3-4dc4-af0b-a82110cc37cd_SiteId">
    <vt:lpwstr>a1f1e214-7ded-45b6-81a1-9e8ae3459641</vt:lpwstr>
  </property>
  <property fmtid="{D5CDD505-2E9C-101B-9397-08002B2CF9AE}" pid="8" name="MSIP_Label_6be01c0c-f9b3-4dc4-af0b-a82110cc37cd_ContentBits">
    <vt:lpwstr>0</vt:lpwstr>
  </property>
  <property fmtid="{D5CDD505-2E9C-101B-9397-08002B2CF9AE}" pid="9" name="ContentTypeId">
    <vt:lpwstr>0x010100E085A762EC3B7649BC4DDE1802066774</vt:lpwstr>
  </property>
</Properties>
</file>